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5.xml" ContentType="application/inkml+xml"/>
  <Override PartName="/ppt/ink/ink6.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63"/>
  </p:notesMasterIdLst>
  <p:sldIdLst>
    <p:sldId id="279" r:id="rId2"/>
    <p:sldId id="280" r:id="rId3"/>
    <p:sldId id="318" r:id="rId4"/>
    <p:sldId id="281" r:id="rId5"/>
    <p:sldId id="317" r:id="rId6"/>
    <p:sldId id="293" r:id="rId7"/>
    <p:sldId id="284" r:id="rId8"/>
    <p:sldId id="285" r:id="rId9"/>
    <p:sldId id="305" r:id="rId10"/>
    <p:sldId id="295" r:id="rId11"/>
    <p:sldId id="296" r:id="rId12"/>
    <p:sldId id="298" r:id="rId13"/>
    <p:sldId id="320" r:id="rId14"/>
    <p:sldId id="321" r:id="rId15"/>
    <p:sldId id="322" r:id="rId16"/>
    <p:sldId id="323" r:id="rId17"/>
    <p:sldId id="308" r:id="rId18"/>
    <p:sldId id="327" r:id="rId19"/>
    <p:sldId id="328" r:id="rId20"/>
    <p:sldId id="312" r:id="rId21"/>
    <p:sldId id="274" r:id="rId22"/>
    <p:sldId id="350" r:id="rId23"/>
    <p:sldId id="351" r:id="rId24"/>
    <p:sldId id="329" r:id="rId25"/>
    <p:sldId id="331" r:id="rId26"/>
    <p:sldId id="258" r:id="rId27"/>
    <p:sldId id="260" r:id="rId28"/>
    <p:sldId id="259" r:id="rId29"/>
    <p:sldId id="336" r:id="rId30"/>
    <p:sldId id="264" r:id="rId31"/>
    <p:sldId id="271" r:id="rId32"/>
    <p:sldId id="267" r:id="rId33"/>
    <p:sldId id="337" r:id="rId34"/>
    <p:sldId id="269" r:id="rId35"/>
    <p:sldId id="332" r:id="rId36"/>
    <p:sldId id="294" r:id="rId37"/>
    <p:sldId id="338" r:id="rId38"/>
    <p:sldId id="339" r:id="rId39"/>
    <p:sldId id="300" r:id="rId40"/>
    <p:sldId id="352" r:id="rId41"/>
    <p:sldId id="340" r:id="rId42"/>
    <p:sldId id="341" r:id="rId43"/>
    <p:sldId id="343" r:id="rId44"/>
    <p:sldId id="344" r:id="rId45"/>
    <p:sldId id="299" r:id="rId46"/>
    <p:sldId id="345" r:id="rId47"/>
    <p:sldId id="346" r:id="rId48"/>
    <p:sldId id="297" r:id="rId49"/>
    <p:sldId id="278" r:id="rId50"/>
    <p:sldId id="347" r:id="rId51"/>
    <p:sldId id="348" r:id="rId52"/>
    <p:sldId id="354" r:id="rId53"/>
    <p:sldId id="355" r:id="rId54"/>
    <p:sldId id="356" r:id="rId55"/>
    <p:sldId id="357" r:id="rId56"/>
    <p:sldId id="358" r:id="rId57"/>
    <p:sldId id="359" r:id="rId58"/>
    <p:sldId id="360" r:id="rId59"/>
    <p:sldId id="361" r:id="rId60"/>
    <p:sldId id="362" r:id="rId61"/>
    <p:sldId id="363"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1" id="{9AFF28CC-F59D-4C2A-96C4-74D7A180BF22}">
          <p14:sldIdLst>
            <p14:sldId id="279"/>
            <p14:sldId id="280"/>
            <p14:sldId id="318"/>
            <p14:sldId id="281"/>
            <p14:sldId id="317"/>
          </p14:sldIdLst>
        </p14:section>
        <p14:section name="S2" id="{53FB49F7-B4E2-461F-B01E-A30938DA9097}">
          <p14:sldIdLst>
            <p14:sldId id="293"/>
            <p14:sldId id="284"/>
            <p14:sldId id="285"/>
            <p14:sldId id="305"/>
            <p14:sldId id="295"/>
            <p14:sldId id="296"/>
            <p14:sldId id="298"/>
            <p14:sldId id="320"/>
            <p14:sldId id="321"/>
            <p14:sldId id="322"/>
            <p14:sldId id="323"/>
            <p14:sldId id="308"/>
            <p14:sldId id="327"/>
            <p14:sldId id="328"/>
            <p14:sldId id="312"/>
          </p14:sldIdLst>
        </p14:section>
        <p14:section name="S4" id="{02D6A004-366E-4241-954D-DCC65D1C929F}">
          <p14:sldIdLst>
            <p14:sldId id="274"/>
            <p14:sldId id="350"/>
            <p14:sldId id="351"/>
            <p14:sldId id="329"/>
            <p14:sldId id="331"/>
            <p14:sldId id="258"/>
            <p14:sldId id="260"/>
            <p14:sldId id="259"/>
            <p14:sldId id="336"/>
            <p14:sldId id="264"/>
            <p14:sldId id="271"/>
            <p14:sldId id="267"/>
            <p14:sldId id="337"/>
            <p14:sldId id="269"/>
            <p14:sldId id="332"/>
            <p14:sldId id="294"/>
            <p14:sldId id="338"/>
            <p14:sldId id="339"/>
            <p14:sldId id="300"/>
            <p14:sldId id="352"/>
            <p14:sldId id="340"/>
            <p14:sldId id="341"/>
            <p14:sldId id="343"/>
            <p14:sldId id="344"/>
            <p14:sldId id="299"/>
            <p14:sldId id="345"/>
            <p14:sldId id="346"/>
            <p14:sldId id="297"/>
            <p14:sldId id="278"/>
            <p14:sldId id="347"/>
            <p14:sldId id="348"/>
            <p14:sldId id="354"/>
            <p14:sldId id="355"/>
            <p14:sldId id="356"/>
            <p14:sldId id="357"/>
            <p14:sldId id="358"/>
            <p14:sldId id="359"/>
            <p14:sldId id="360"/>
            <p14:sldId id="361"/>
            <p14:sldId id="362"/>
            <p14:sldId id="3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5C"/>
    <a:srgbClr val="F2649A"/>
    <a:srgbClr val="C61055"/>
    <a:srgbClr val="7DFFB8"/>
    <a:srgbClr val="FF3F9F"/>
    <a:srgbClr val="FF53A9"/>
    <a:srgbClr val="B32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98925" autoAdjust="0"/>
  </p:normalViewPr>
  <p:slideViewPr>
    <p:cSldViewPr>
      <p:cViewPr varScale="1">
        <p:scale>
          <a:sx n="67" d="100"/>
          <a:sy n="67" d="100"/>
        </p:scale>
        <p:origin x="916"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ushi" userId="d4625827-5df9-4ccf-a091-9929728482f0" providerId="ADAL" clId="{D186CBCD-BFFE-4384-BFA8-F70E499903BB}"/>
    <pc:docChg chg="undo custSel addSld delSld modSld modSection">
      <pc:chgData name="Khushi" userId="d4625827-5df9-4ccf-a091-9929728482f0" providerId="ADAL" clId="{D186CBCD-BFFE-4384-BFA8-F70E499903BB}" dt="2021-09-26T17:47:45.555" v="169" actId="27636"/>
      <pc:docMkLst>
        <pc:docMk/>
      </pc:docMkLst>
      <pc:sldChg chg="del">
        <pc:chgData name="Khushi" userId="d4625827-5df9-4ccf-a091-9929728482f0" providerId="ADAL" clId="{D186CBCD-BFFE-4384-BFA8-F70E499903BB}" dt="2021-09-25T18:15:30.726" v="0" actId="2696"/>
        <pc:sldMkLst>
          <pc:docMk/>
          <pc:sldMk cId="1251912756" sldId="270"/>
        </pc:sldMkLst>
      </pc:sldChg>
      <pc:sldChg chg="modSp mod">
        <pc:chgData name="Khushi" userId="d4625827-5df9-4ccf-a091-9929728482f0" providerId="ADAL" clId="{D186CBCD-BFFE-4384-BFA8-F70E499903BB}" dt="2021-09-26T16:43:08.289" v="34" actId="20577"/>
        <pc:sldMkLst>
          <pc:docMk/>
          <pc:sldMk cId="2726652193" sldId="294"/>
        </pc:sldMkLst>
        <pc:spChg chg="mod">
          <ac:chgData name="Khushi" userId="d4625827-5df9-4ccf-a091-9929728482f0" providerId="ADAL" clId="{D186CBCD-BFFE-4384-BFA8-F70E499903BB}" dt="2021-09-26T16:43:08.289" v="34" actId="20577"/>
          <ac:spMkLst>
            <pc:docMk/>
            <pc:sldMk cId="2726652193" sldId="294"/>
            <ac:spMk id="2" creationId="{00000000-0000-0000-0000-000000000000}"/>
          </ac:spMkLst>
        </pc:spChg>
      </pc:sldChg>
      <pc:sldChg chg="modSp mod">
        <pc:chgData name="Khushi" userId="d4625827-5df9-4ccf-a091-9929728482f0" providerId="ADAL" clId="{D186CBCD-BFFE-4384-BFA8-F70E499903BB}" dt="2021-09-26T16:47:42.317" v="58" actId="20577"/>
        <pc:sldMkLst>
          <pc:docMk/>
          <pc:sldMk cId="2998542803" sldId="297"/>
        </pc:sldMkLst>
        <pc:spChg chg="mod">
          <ac:chgData name="Khushi" userId="d4625827-5df9-4ccf-a091-9929728482f0" providerId="ADAL" clId="{D186CBCD-BFFE-4384-BFA8-F70E499903BB}" dt="2021-09-26T16:47:42.317" v="58" actId="20577"/>
          <ac:spMkLst>
            <pc:docMk/>
            <pc:sldMk cId="2998542803" sldId="297"/>
            <ac:spMk id="2" creationId="{00000000-0000-0000-0000-000000000000}"/>
          </ac:spMkLst>
        </pc:spChg>
      </pc:sldChg>
      <pc:sldChg chg="modSp mod">
        <pc:chgData name="Khushi" userId="d4625827-5df9-4ccf-a091-9929728482f0" providerId="ADAL" clId="{D186CBCD-BFFE-4384-BFA8-F70E499903BB}" dt="2021-09-26T16:47:06.666" v="55" actId="20577"/>
        <pc:sldMkLst>
          <pc:docMk/>
          <pc:sldMk cId="2164166544" sldId="299"/>
        </pc:sldMkLst>
        <pc:spChg chg="mod">
          <ac:chgData name="Khushi" userId="d4625827-5df9-4ccf-a091-9929728482f0" providerId="ADAL" clId="{D186CBCD-BFFE-4384-BFA8-F70E499903BB}" dt="2021-09-26T16:47:06.666" v="55" actId="20577"/>
          <ac:spMkLst>
            <pc:docMk/>
            <pc:sldMk cId="2164166544" sldId="299"/>
            <ac:spMk id="3" creationId="{00000000-0000-0000-0000-000000000000}"/>
          </ac:spMkLst>
        </pc:spChg>
      </pc:sldChg>
      <pc:sldChg chg="modSp mod">
        <pc:chgData name="Khushi" userId="d4625827-5df9-4ccf-a091-9929728482f0" providerId="ADAL" clId="{D186CBCD-BFFE-4384-BFA8-F70E499903BB}" dt="2021-09-26T16:44:36.974" v="40" actId="20577"/>
        <pc:sldMkLst>
          <pc:docMk/>
          <pc:sldMk cId="2667862997" sldId="300"/>
        </pc:sldMkLst>
        <pc:spChg chg="mod">
          <ac:chgData name="Khushi" userId="d4625827-5df9-4ccf-a091-9929728482f0" providerId="ADAL" clId="{D186CBCD-BFFE-4384-BFA8-F70E499903BB}" dt="2021-09-26T16:44:36.974" v="40" actId="20577"/>
          <ac:spMkLst>
            <pc:docMk/>
            <pc:sldMk cId="2667862997" sldId="300"/>
            <ac:spMk id="2" creationId="{00000000-0000-0000-0000-000000000000}"/>
          </ac:spMkLst>
        </pc:spChg>
      </pc:sldChg>
      <pc:sldChg chg="modSp mod">
        <pc:chgData name="Khushi" userId="d4625827-5df9-4ccf-a091-9929728482f0" providerId="ADAL" clId="{D186CBCD-BFFE-4384-BFA8-F70E499903BB}" dt="2021-09-26T16:22:08.500" v="12" actId="20577"/>
        <pc:sldMkLst>
          <pc:docMk/>
          <pc:sldMk cId="2799478425" sldId="322"/>
        </pc:sldMkLst>
        <pc:spChg chg="mod">
          <ac:chgData name="Khushi" userId="d4625827-5df9-4ccf-a091-9929728482f0" providerId="ADAL" clId="{D186CBCD-BFFE-4384-BFA8-F70E499903BB}" dt="2021-09-26T16:22:08.500" v="12" actId="20577"/>
          <ac:spMkLst>
            <pc:docMk/>
            <pc:sldMk cId="2799478425" sldId="322"/>
            <ac:spMk id="2" creationId="{00000000-0000-0000-0000-000000000000}"/>
          </ac:spMkLst>
        </pc:spChg>
      </pc:sldChg>
      <pc:sldChg chg="modSp mod">
        <pc:chgData name="Khushi" userId="d4625827-5df9-4ccf-a091-9929728482f0" providerId="ADAL" clId="{D186CBCD-BFFE-4384-BFA8-F70E499903BB}" dt="2021-09-26T16:22:53.159" v="14" actId="20577"/>
        <pc:sldMkLst>
          <pc:docMk/>
          <pc:sldMk cId="540783790" sldId="323"/>
        </pc:sldMkLst>
        <pc:spChg chg="mod">
          <ac:chgData name="Khushi" userId="d4625827-5df9-4ccf-a091-9929728482f0" providerId="ADAL" clId="{D186CBCD-BFFE-4384-BFA8-F70E499903BB}" dt="2021-09-26T16:22:53.159" v="14" actId="20577"/>
          <ac:spMkLst>
            <pc:docMk/>
            <pc:sldMk cId="540783790" sldId="323"/>
            <ac:spMk id="2" creationId="{00000000-0000-0000-0000-000000000000}"/>
          </ac:spMkLst>
        </pc:spChg>
      </pc:sldChg>
      <pc:sldChg chg="modSp mod">
        <pc:chgData name="Khushi" userId="d4625827-5df9-4ccf-a091-9929728482f0" providerId="ADAL" clId="{D186CBCD-BFFE-4384-BFA8-F70E499903BB}" dt="2021-09-26T16:23:34.599" v="22" actId="20577"/>
        <pc:sldMkLst>
          <pc:docMk/>
          <pc:sldMk cId="2104962787" sldId="332"/>
        </pc:sldMkLst>
        <pc:spChg chg="mod">
          <ac:chgData name="Khushi" userId="d4625827-5df9-4ccf-a091-9929728482f0" providerId="ADAL" clId="{D186CBCD-BFFE-4384-BFA8-F70E499903BB}" dt="2021-09-26T16:23:34.599" v="22" actId="20577"/>
          <ac:spMkLst>
            <pc:docMk/>
            <pc:sldMk cId="2104962787" sldId="332"/>
            <ac:spMk id="2" creationId="{00000000-0000-0000-0000-000000000000}"/>
          </ac:spMkLst>
        </pc:spChg>
      </pc:sldChg>
      <pc:sldChg chg="modSp mod">
        <pc:chgData name="Khushi" userId="d4625827-5df9-4ccf-a091-9929728482f0" providerId="ADAL" clId="{D186CBCD-BFFE-4384-BFA8-F70E499903BB}" dt="2021-09-26T16:43:14.278" v="36" actId="20577"/>
        <pc:sldMkLst>
          <pc:docMk/>
          <pc:sldMk cId="2679175823" sldId="338"/>
        </pc:sldMkLst>
        <pc:spChg chg="mod">
          <ac:chgData name="Khushi" userId="d4625827-5df9-4ccf-a091-9929728482f0" providerId="ADAL" clId="{D186CBCD-BFFE-4384-BFA8-F70E499903BB}" dt="2021-09-26T16:43:14.278" v="36" actId="20577"/>
          <ac:spMkLst>
            <pc:docMk/>
            <pc:sldMk cId="2679175823" sldId="338"/>
            <ac:spMk id="2" creationId="{00000000-0000-0000-0000-000000000000}"/>
          </ac:spMkLst>
        </pc:spChg>
      </pc:sldChg>
      <pc:sldChg chg="modSp mod">
        <pc:chgData name="Khushi" userId="d4625827-5df9-4ccf-a091-9929728482f0" providerId="ADAL" clId="{D186CBCD-BFFE-4384-BFA8-F70E499903BB}" dt="2021-09-26T16:43:21.307" v="38" actId="20577"/>
        <pc:sldMkLst>
          <pc:docMk/>
          <pc:sldMk cId="2006333908" sldId="339"/>
        </pc:sldMkLst>
        <pc:spChg chg="mod">
          <ac:chgData name="Khushi" userId="d4625827-5df9-4ccf-a091-9929728482f0" providerId="ADAL" clId="{D186CBCD-BFFE-4384-BFA8-F70E499903BB}" dt="2021-09-26T16:43:21.307" v="38" actId="20577"/>
          <ac:spMkLst>
            <pc:docMk/>
            <pc:sldMk cId="2006333908" sldId="339"/>
            <ac:spMk id="2" creationId="{00000000-0000-0000-0000-000000000000}"/>
          </ac:spMkLst>
        </pc:spChg>
      </pc:sldChg>
      <pc:sldChg chg="modSp mod">
        <pc:chgData name="Khushi" userId="d4625827-5df9-4ccf-a091-9929728482f0" providerId="ADAL" clId="{D186CBCD-BFFE-4384-BFA8-F70E499903BB}" dt="2021-09-26T16:46:22.847" v="48" actId="20577"/>
        <pc:sldMkLst>
          <pc:docMk/>
          <pc:sldMk cId="2913631413" sldId="344"/>
        </pc:sldMkLst>
        <pc:spChg chg="mod">
          <ac:chgData name="Khushi" userId="d4625827-5df9-4ccf-a091-9929728482f0" providerId="ADAL" clId="{D186CBCD-BFFE-4384-BFA8-F70E499903BB}" dt="2021-09-26T16:46:22.847" v="48" actId="20577"/>
          <ac:spMkLst>
            <pc:docMk/>
            <pc:sldMk cId="2913631413" sldId="344"/>
            <ac:spMk id="2" creationId="{00000000-0000-0000-0000-000000000000}"/>
          </ac:spMkLst>
        </pc:spChg>
      </pc:sldChg>
      <pc:sldChg chg="modSp mod">
        <pc:chgData name="Khushi" userId="d4625827-5df9-4ccf-a091-9929728482f0" providerId="ADAL" clId="{D186CBCD-BFFE-4384-BFA8-F70E499903BB}" dt="2021-09-26T16:44:59.796" v="42" actId="122"/>
        <pc:sldMkLst>
          <pc:docMk/>
          <pc:sldMk cId="1026515185" sldId="352"/>
        </pc:sldMkLst>
        <pc:spChg chg="mod">
          <ac:chgData name="Khushi" userId="d4625827-5df9-4ccf-a091-9929728482f0" providerId="ADAL" clId="{D186CBCD-BFFE-4384-BFA8-F70E499903BB}" dt="2021-09-26T16:44:59.796" v="42" actId="122"/>
          <ac:spMkLst>
            <pc:docMk/>
            <pc:sldMk cId="1026515185" sldId="352"/>
            <ac:spMk id="2" creationId="{6F9728E0-F377-4DBD-8F7B-9D859B148CB3}"/>
          </ac:spMkLst>
        </pc:spChg>
      </pc:sldChg>
      <pc:sldChg chg="modSp new del mod">
        <pc:chgData name="Khushi" userId="d4625827-5df9-4ccf-a091-9929728482f0" providerId="ADAL" clId="{D186CBCD-BFFE-4384-BFA8-F70E499903BB}" dt="2021-09-26T17:28:30.477" v="155" actId="2696"/>
        <pc:sldMkLst>
          <pc:docMk/>
          <pc:sldMk cId="4164069126" sldId="353"/>
        </pc:sldMkLst>
        <pc:spChg chg="mod">
          <ac:chgData name="Khushi" userId="d4625827-5df9-4ccf-a091-9929728482f0" providerId="ADAL" clId="{D186CBCD-BFFE-4384-BFA8-F70E499903BB}" dt="2021-09-26T16:48:37.247" v="76" actId="122"/>
          <ac:spMkLst>
            <pc:docMk/>
            <pc:sldMk cId="4164069126" sldId="353"/>
            <ac:spMk id="2" creationId="{7351C9FE-297D-46BD-894B-6D25F35F3B94}"/>
          </ac:spMkLst>
        </pc:spChg>
        <pc:spChg chg="mod">
          <ac:chgData name="Khushi" userId="d4625827-5df9-4ccf-a091-9929728482f0" providerId="ADAL" clId="{D186CBCD-BFFE-4384-BFA8-F70E499903BB}" dt="2021-09-25T18:35:09.637" v="6" actId="21"/>
          <ac:spMkLst>
            <pc:docMk/>
            <pc:sldMk cId="4164069126" sldId="353"/>
            <ac:spMk id="3" creationId="{CC216152-5C4F-431C-B6D1-34FD3546E050}"/>
          </ac:spMkLst>
        </pc:spChg>
      </pc:sldChg>
      <pc:sldChg chg="modSp new mod">
        <pc:chgData name="Khushi" userId="d4625827-5df9-4ccf-a091-9929728482f0" providerId="ADAL" clId="{D186CBCD-BFFE-4384-BFA8-F70E499903BB}" dt="2021-09-26T16:49:28.628" v="88" actId="27636"/>
        <pc:sldMkLst>
          <pc:docMk/>
          <pc:sldMk cId="2507511104" sldId="354"/>
        </pc:sldMkLst>
        <pc:spChg chg="mod">
          <ac:chgData name="Khushi" userId="d4625827-5df9-4ccf-a091-9929728482f0" providerId="ADAL" clId="{D186CBCD-BFFE-4384-BFA8-F70E499903BB}" dt="2021-09-26T16:48:46.043" v="86" actId="20577"/>
          <ac:spMkLst>
            <pc:docMk/>
            <pc:sldMk cId="2507511104" sldId="354"/>
            <ac:spMk id="2" creationId="{85152806-D6DD-46BD-A4F9-F4B3D62EC46C}"/>
          </ac:spMkLst>
        </pc:spChg>
        <pc:spChg chg="mod">
          <ac:chgData name="Khushi" userId="d4625827-5df9-4ccf-a091-9929728482f0" providerId="ADAL" clId="{D186CBCD-BFFE-4384-BFA8-F70E499903BB}" dt="2021-09-26T16:49:28.628" v="88" actId="27636"/>
          <ac:spMkLst>
            <pc:docMk/>
            <pc:sldMk cId="2507511104" sldId="354"/>
            <ac:spMk id="3" creationId="{A170C63A-712F-4142-8854-86CE4590372E}"/>
          </ac:spMkLst>
        </pc:spChg>
      </pc:sldChg>
      <pc:sldChg chg="modSp new mod">
        <pc:chgData name="Khushi" userId="d4625827-5df9-4ccf-a091-9929728482f0" providerId="ADAL" clId="{D186CBCD-BFFE-4384-BFA8-F70E499903BB}" dt="2021-09-26T16:56:37.028" v="102" actId="20577"/>
        <pc:sldMkLst>
          <pc:docMk/>
          <pc:sldMk cId="1981975203" sldId="355"/>
        </pc:sldMkLst>
        <pc:spChg chg="mod">
          <ac:chgData name="Khushi" userId="d4625827-5df9-4ccf-a091-9929728482f0" providerId="ADAL" clId="{D186CBCD-BFFE-4384-BFA8-F70E499903BB}" dt="2021-09-26T16:55:53.971" v="96" actId="20577"/>
          <ac:spMkLst>
            <pc:docMk/>
            <pc:sldMk cId="1981975203" sldId="355"/>
            <ac:spMk id="2" creationId="{3CC0DFB9-C937-4FDC-A481-CA0D7DEC1674}"/>
          </ac:spMkLst>
        </pc:spChg>
        <pc:spChg chg="mod">
          <ac:chgData name="Khushi" userId="d4625827-5df9-4ccf-a091-9929728482f0" providerId="ADAL" clId="{D186CBCD-BFFE-4384-BFA8-F70E499903BB}" dt="2021-09-26T16:56:37.028" v="102" actId="20577"/>
          <ac:spMkLst>
            <pc:docMk/>
            <pc:sldMk cId="1981975203" sldId="355"/>
            <ac:spMk id="3" creationId="{FDC97837-C58F-40DE-8C63-FFF2CBD3F46C}"/>
          </ac:spMkLst>
        </pc:spChg>
      </pc:sldChg>
      <pc:sldChg chg="modSp new mod">
        <pc:chgData name="Khushi" userId="d4625827-5df9-4ccf-a091-9929728482f0" providerId="ADAL" clId="{D186CBCD-BFFE-4384-BFA8-F70E499903BB}" dt="2021-09-26T16:59:33.408" v="114" actId="20577"/>
        <pc:sldMkLst>
          <pc:docMk/>
          <pc:sldMk cId="1121624976" sldId="356"/>
        </pc:sldMkLst>
        <pc:spChg chg="mod">
          <ac:chgData name="Khushi" userId="d4625827-5df9-4ccf-a091-9929728482f0" providerId="ADAL" clId="{D186CBCD-BFFE-4384-BFA8-F70E499903BB}" dt="2021-09-26T16:59:33.408" v="114" actId="20577"/>
          <ac:spMkLst>
            <pc:docMk/>
            <pc:sldMk cId="1121624976" sldId="356"/>
            <ac:spMk id="2" creationId="{E5F66362-4B9A-43A8-898E-1F68E67E231B}"/>
          </ac:spMkLst>
        </pc:spChg>
        <pc:spChg chg="mod">
          <ac:chgData name="Khushi" userId="d4625827-5df9-4ccf-a091-9929728482f0" providerId="ADAL" clId="{D186CBCD-BFFE-4384-BFA8-F70E499903BB}" dt="2021-09-26T16:59:09.536" v="107"/>
          <ac:spMkLst>
            <pc:docMk/>
            <pc:sldMk cId="1121624976" sldId="356"/>
            <ac:spMk id="3" creationId="{399B4112-CA09-469B-8F3F-B13BCBA240DD}"/>
          </ac:spMkLst>
        </pc:spChg>
      </pc:sldChg>
      <pc:sldChg chg="modSp new mod">
        <pc:chgData name="Khushi" userId="d4625827-5df9-4ccf-a091-9929728482f0" providerId="ADAL" clId="{D186CBCD-BFFE-4384-BFA8-F70E499903BB}" dt="2021-09-26T17:44:03.162" v="161" actId="20577"/>
        <pc:sldMkLst>
          <pc:docMk/>
          <pc:sldMk cId="2071464405" sldId="357"/>
        </pc:sldMkLst>
        <pc:spChg chg="mod">
          <ac:chgData name="Khushi" userId="d4625827-5df9-4ccf-a091-9929728482f0" providerId="ADAL" clId="{D186CBCD-BFFE-4384-BFA8-F70E499903BB}" dt="2021-09-26T17:17:47.035" v="121" actId="20577"/>
          <ac:spMkLst>
            <pc:docMk/>
            <pc:sldMk cId="2071464405" sldId="357"/>
            <ac:spMk id="2" creationId="{7C0C1D1A-17C3-4BFA-BA37-7772499E1FD4}"/>
          </ac:spMkLst>
        </pc:spChg>
        <pc:spChg chg="mod">
          <ac:chgData name="Khushi" userId="d4625827-5df9-4ccf-a091-9929728482f0" providerId="ADAL" clId="{D186CBCD-BFFE-4384-BFA8-F70E499903BB}" dt="2021-09-26T17:44:03.162" v="161" actId="20577"/>
          <ac:spMkLst>
            <pc:docMk/>
            <pc:sldMk cId="2071464405" sldId="357"/>
            <ac:spMk id="3" creationId="{51976BA2-4C4A-42A3-83BB-1AFCE92A8C6A}"/>
          </ac:spMkLst>
        </pc:spChg>
      </pc:sldChg>
      <pc:sldChg chg="modSp new mod">
        <pc:chgData name="Khushi" userId="d4625827-5df9-4ccf-a091-9929728482f0" providerId="ADAL" clId="{D186CBCD-BFFE-4384-BFA8-F70E499903BB}" dt="2021-09-26T17:32:11.689" v="160" actId="20577"/>
        <pc:sldMkLst>
          <pc:docMk/>
          <pc:sldMk cId="2927878737" sldId="358"/>
        </pc:sldMkLst>
        <pc:spChg chg="mod">
          <ac:chgData name="Khushi" userId="d4625827-5df9-4ccf-a091-9929728482f0" providerId="ADAL" clId="{D186CBCD-BFFE-4384-BFA8-F70E499903BB}" dt="2021-09-26T17:18:05.719" v="127" actId="20577"/>
          <ac:spMkLst>
            <pc:docMk/>
            <pc:sldMk cId="2927878737" sldId="358"/>
            <ac:spMk id="2" creationId="{8784CD1C-4316-42F7-9A3C-DF8360D7C8EF}"/>
          </ac:spMkLst>
        </pc:spChg>
        <pc:spChg chg="mod">
          <ac:chgData name="Khushi" userId="d4625827-5df9-4ccf-a091-9929728482f0" providerId="ADAL" clId="{D186CBCD-BFFE-4384-BFA8-F70E499903BB}" dt="2021-09-26T17:32:11.689" v="160" actId="20577"/>
          <ac:spMkLst>
            <pc:docMk/>
            <pc:sldMk cId="2927878737" sldId="358"/>
            <ac:spMk id="3" creationId="{23AFAF5B-0CD9-4F12-AEBD-ED89058D2911}"/>
          </ac:spMkLst>
        </pc:spChg>
      </pc:sldChg>
      <pc:sldChg chg="modSp new mod">
        <pc:chgData name="Khushi" userId="d4625827-5df9-4ccf-a091-9929728482f0" providerId="ADAL" clId="{D186CBCD-BFFE-4384-BFA8-F70E499903BB}" dt="2021-09-26T17:47:45.555" v="169" actId="27636"/>
        <pc:sldMkLst>
          <pc:docMk/>
          <pc:sldMk cId="914210190" sldId="359"/>
        </pc:sldMkLst>
        <pc:spChg chg="mod">
          <ac:chgData name="Khushi" userId="d4625827-5df9-4ccf-a091-9929728482f0" providerId="ADAL" clId="{D186CBCD-BFFE-4384-BFA8-F70E499903BB}" dt="2021-09-26T17:18:32.843" v="132" actId="20577"/>
          <ac:spMkLst>
            <pc:docMk/>
            <pc:sldMk cId="914210190" sldId="359"/>
            <ac:spMk id="2" creationId="{E2EF2C92-7C00-4ABF-B4F2-AA24AEFB1260}"/>
          </ac:spMkLst>
        </pc:spChg>
        <pc:spChg chg="mod">
          <ac:chgData name="Khushi" userId="d4625827-5df9-4ccf-a091-9929728482f0" providerId="ADAL" clId="{D186CBCD-BFFE-4384-BFA8-F70E499903BB}" dt="2021-09-26T17:47:45.555" v="169" actId="27636"/>
          <ac:spMkLst>
            <pc:docMk/>
            <pc:sldMk cId="914210190" sldId="359"/>
            <ac:spMk id="3" creationId="{EB07C7DC-5B92-4FCB-99EB-91D483A74E6A}"/>
          </ac:spMkLst>
        </pc:spChg>
      </pc:sldChg>
      <pc:sldChg chg="modSp new mod">
        <pc:chgData name="Khushi" userId="d4625827-5df9-4ccf-a091-9929728482f0" providerId="ADAL" clId="{D186CBCD-BFFE-4384-BFA8-F70E499903BB}" dt="2021-09-26T17:30:53.890" v="159" actId="27636"/>
        <pc:sldMkLst>
          <pc:docMk/>
          <pc:sldMk cId="1367824174" sldId="360"/>
        </pc:sldMkLst>
        <pc:spChg chg="mod">
          <ac:chgData name="Khushi" userId="d4625827-5df9-4ccf-a091-9929728482f0" providerId="ADAL" clId="{D186CBCD-BFFE-4384-BFA8-F70E499903BB}" dt="2021-09-26T17:20:00.351" v="142" actId="20577"/>
          <ac:spMkLst>
            <pc:docMk/>
            <pc:sldMk cId="1367824174" sldId="360"/>
            <ac:spMk id="2" creationId="{EA6E7C5E-A433-4C84-A93F-D9064C06BE86}"/>
          </ac:spMkLst>
        </pc:spChg>
        <pc:spChg chg="mod">
          <ac:chgData name="Khushi" userId="d4625827-5df9-4ccf-a091-9929728482f0" providerId="ADAL" clId="{D186CBCD-BFFE-4384-BFA8-F70E499903BB}" dt="2021-09-26T17:30:53.890" v="159" actId="27636"/>
          <ac:spMkLst>
            <pc:docMk/>
            <pc:sldMk cId="1367824174" sldId="360"/>
            <ac:spMk id="3" creationId="{F184CECE-5269-4385-A94E-5196E5EFCA4D}"/>
          </ac:spMkLst>
        </pc:spChg>
      </pc:sldChg>
      <pc:sldChg chg="modSp new mod">
        <pc:chgData name="Khushi" userId="d4625827-5df9-4ccf-a091-9929728482f0" providerId="ADAL" clId="{D186CBCD-BFFE-4384-BFA8-F70E499903BB}" dt="2021-09-26T17:30:47.281" v="157" actId="27636"/>
        <pc:sldMkLst>
          <pc:docMk/>
          <pc:sldMk cId="3489334911" sldId="361"/>
        </pc:sldMkLst>
        <pc:spChg chg="mod">
          <ac:chgData name="Khushi" userId="d4625827-5df9-4ccf-a091-9929728482f0" providerId="ADAL" clId="{D186CBCD-BFFE-4384-BFA8-F70E499903BB}" dt="2021-09-26T17:20:26.049" v="148" actId="20577"/>
          <ac:spMkLst>
            <pc:docMk/>
            <pc:sldMk cId="3489334911" sldId="361"/>
            <ac:spMk id="2" creationId="{42D58A32-DD40-4A6F-9AFA-B7F30746D73F}"/>
          </ac:spMkLst>
        </pc:spChg>
        <pc:spChg chg="mod">
          <ac:chgData name="Khushi" userId="d4625827-5df9-4ccf-a091-9929728482f0" providerId="ADAL" clId="{D186CBCD-BFFE-4384-BFA8-F70E499903BB}" dt="2021-09-26T17:30:47.281" v="157" actId="27636"/>
          <ac:spMkLst>
            <pc:docMk/>
            <pc:sldMk cId="3489334911" sldId="361"/>
            <ac:spMk id="3" creationId="{F601F9DA-986F-48B0-A3CF-29FB8DE9F8C0}"/>
          </ac:spMkLst>
        </pc:spChg>
      </pc:sldChg>
      <pc:sldChg chg="modSp new mod">
        <pc:chgData name="Khushi" userId="d4625827-5df9-4ccf-a091-9929728482f0" providerId="ADAL" clId="{D186CBCD-BFFE-4384-BFA8-F70E499903BB}" dt="2021-09-26T17:23:29.763" v="154" actId="20577"/>
        <pc:sldMkLst>
          <pc:docMk/>
          <pc:sldMk cId="4027824964" sldId="362"/>
        </pc:sldMkLst>
        <pc:spChg chg="mod">
          <ac:chgData name="Khushi" userId="d4625827-5df9-4ccf-a091-9929728482f0" providerId="ADAL" clId="{D186CBCD-BFFE-4384-BFA8-F70E499903BB}" dt="2021-09-26T17:23:29.763" v="154" actId="20577"/>
          <ac:spMkLst>
            <pc:docMk/>
            <pc:sldMk cId="4027824964" sldId="362"/>
            <ac:spMk id="2" creationId="{8576BBD7-3D33-49A9-A5B1-42CF4C20DD39}"/>
          </ac:spMkLst>
        </pc:spChg>
      </pc:sldChg>
      <pc:sldChg chg="new">
        <pc:chgData name="Khushi" userId="d4625827-5df9-4ccf-a091-9929728482f0" providerId="ADAL" clId="{D186CBCD-BFFE-4384-BFA8-F70E499903BB}" dt="2021-09-26T17:19:54.836" v="138" actId="680"/>
        <pc:sldMkLst>
          <pc:docMk/>
          <pc:sldMk cId="1787501511" sldId="36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CA2DD8-8823-4155-A145-7D48C40EFC79}" type="doc">
      <dgm:prSet loTypeId="urn:microsoft.com/office/officeart/2005/8/layout/process5" loCatId="process" qsTypeId="urn:microsoft.com/office/officeart/2005/8/quickstyle/simple1" qsCatId="simple" csTypeId="urn:microsoft.com/office/officeart/2005/8/colors/accent1_1" csCatId="accent1" phldr="1"/>
      <dgm:spPr/>
      <dgm:t>
        <a:bodyPr/>
        <a:lstStyle/>
        <a:p>
          <a:endParaRPr lang="en-US"/>
        </a:p>
      </dgm:t>
    </dgm:pt>
    <dgm:pt modelId="{45A4DE00-54C0-4805-82BC-39F294B18EF3}">
      <dgm:prSet custT="1"/>
      <dgm:spPr/>
      <dgm:t>
        <a:bodyPr anchor="t"/>
        <a:lstStyle/>
        <a:p>
          <a:pPr algn="just" rtl="0"/>
          <a:r>
            <a:rPr lang="en-US" sz="1500" b="1" dirty="0"/>
            <a:t>Phase 1</a:t>
          </a:r>
          <a:r>
            <a:rPr lang="en-US" sz="1500" dirty="0"/>
            <a:t>: Create your program with an </a:t>
          </a:r>
          <a:r>
            <a:rPr lang="en-US" sz="1500" b="1" dirty="0"/>
            <a:t>editor </a:t>
          </a:r>
          <a:r>
            <a:rPr lang="en-US" sz="1500" b="0" dirty="0"/>
            <a:t>program</a:t>
          </a:r>
        </a:p>
      </dgm:t>
    </dgm:pt>
    <dgm:pt modelId="{F101FD57-7CD8-4E2D-8D56-2D61706FA09E}" type="parTrans" cxnId="{A3B2F39F-BE5A-43E2-B9D4-5BC8BD88A55C}">
      <dgm:prSet/>
      <dgm:spPr/>
      <dgm:t>
        <a:bodyPr/>
        <a:lstStyle/>
        <a:p>
          <a:pPr algn="just"/>
          <a:endParaRPr lang="en-US" sz="1500"/>
        </a:p>
      </dgm:t>
    </dgm:pt>
    <dgm:pt modelId="{B2C3BD8B-99DD-40FA-B13B-F8C08A55CCE7}" type="sibTrans" cxnId="{A3B2F39F-BE5A-43E2-B9D4-5BC8BD88A55C}">
      <dgm:prSet custT="1"/>
      <dgm:spPr/>
      <dgm:t>
        <a:bodyPr/>
        <a:lstStyle/>
        <a:p>
          <a:pPr algn="just"/>
          <a:endParaRPr lang="en-US" sz="1500"/>
        </a:p>
      </dgm:t>
    </dgm:pt>
    <dgm:pt modelId="{2237163A-AD03-40C0-A9B4-4928D2B2A915}">
      <dgm:prSet custT="1"/>
      <dgm:spPr/>
      <dgm:t>
        <a:bodyPr anchor="t"/>
        <a:lstStyle/>
        <a:p>
          <a:pPr algn="just" rtl="0"/>
          <a:r>
            <a:rPr lang="en-US" sz="1500" b="1" dirty="0"/>
            <a:t>Phase 2</a:t>
          </a:r>
          <a:r>
            <a:rPr lang="en-US" sz="1500" dirty="0"/>
            <a:t>: A </a:t>
          </a:r>
          <a:r>
            <a:rPr lang="en-US" sz="1500" b="1" dirty="0"/>
            <a:t>preprocessor</a:t>
          </a:r>
          <a:r>
            <a:rPr lang="en-US" sz="1500" dirty="0"/>
            <a:t> find some preprocessor directives (#include &lt;</a:t>
          </a:r>
          <a:r>
            <a:rPr lang="en-US" sz="1500" dirty="0" err="1"/>
            <a:t>stdio.h</a:t>
          </a:r>
          <a:r>
            <a:rPr lang="en-US" sz="1500" dirty="0"/>
            <a:t>&gt;) to include other files.</a:t>
          </a:r>
        </a:p>
      </dgm:t>
    </dgm:pt>
    <dgm:pt modelId="{B22347FB-2243-47C2-8B41-456940E985D4}" type="parTrans" cxnId="{5D8C3C11-B7FC-4879-A328-C1E96AA5E34D}">
      <dgm:prSet/>
      <dgm:spPr/>
      <dgm:t>
        <a:bodyPr/>
        <a:lstStyle/>
        <a:p>
          <a:pPr algn="just"/>
          <a:endParaRPr lang="en-US" sz="1500"/>
        </a:p>
      </dgm:t>
    </dgm:pt>
    <dgm:pt modelId="{FF471A20-5455-405A-B340-8B63C212870F}" type="sibTrans" cxnId="{5D8C3C11-B7FC-4879-A328-C1E96AA5E34D}">
      <dgm:prSet custT="1"/>
      <dgm:spPr/>
      <dgm:t>
        <a:bodyPr/>
        <a:lstStyle/>
        <a:p>
          <a:pPr algn="just"/>
          <a:endParaRPr lang="en-US" sz="1500"/>
        </a:p>
      </dgm:t>
    </dgm:pt>
    <dgm:pt modelId="{A96EF644-D81B-46A3-B24B-3684BBB4B228}">
      <dgm:prSet custT="1"/>
      <dgm:spPr/>
      <dgm:t>
        <a:bodyPr anchor="t"/>
        <a:lstStyle/>
        <a:p>
          <a:pPr algn="just" rtl="0"/>
          <a:r>
            <a:rPr lang="en-US" sz="1500" b="1" dirty="0"/>
            <a:t>Phase 3</a:t>
          </a:r>
          <a:r>
            <a:rPr lang="en-US" sz="1500" dirty="0"/>
            <a:t>: </a:t>
          </a:r>
          <a:r>
            <a:rPr lang="en-US" sz="1500" b="1" dirty="0"/>
            <a:t>Compiler</a:t>
          </a:r>
          <a:r>
            <a:rPr lang="en-US" sz="1500" dirty="0"/>
            <a:t> compiles the program into machine languages</a:t>
          </a:r>
        </a:p>
      </dgm:t>
    </dgm:pt>
    <dgm:pt modelId="{D4C5F69A-3573-4BF1-B6E8-567F2F8ABA3B}" type="parTrans" cxnId="{4F75DF18-0BC1-4678-BB5C-7ECACE3E580A}">
      <dgm:prSet/>
      <dgm:spPr/>
      <dgm:t>
        <a:bodyPr/>
        <a:lstStyle/>
        <a:p>
          <a:pPr algn="just"/>
          <a:endParaRPr lang="en-US" sz="1500"/>
        </a:p>
      </dgm:t>
    </dgm:pt>
    <dgm:pt modelId="{B7321E39-9BF8-4A9A-849D-0BC44C49F02D}" type="sibTrans" cxnId="{4F75DF18-0BC1-4678-BB5C-7ECACE3E580A}">
      <dgm:prSet custT="1"/>
      <dgm:spPr/>
      <dgm:t>
        <a:bodyPr/>
        <a:lstStyle/>
        <a:p>
          <a:pPr algn="just"/>
          <a:endParaRPr lang="en-US" sz="1500"/>
        </a:p>
      </dgm:t>
    </dgm:pt>
    <dgm:pt modelId="{622FC0DC-E316-4C1E-A73F-A9D9CFF94A9B}">
      <dgm:prSet custT="1"/>
      <dgm:spPr/>
      <dgm:t>
        <a:bodyPr anchor="t"/>
        <a:lstStyle/>
        <a:p>
          <a:pPr algn="just" rtl="0"/>
          <a:r>
            <a:rPr lang="en-US" sz="1500" b="1" dirty="0"/>
            <a:t>Phase 4</a:t>
          </a:r>
          <a:r>
            <a:rPr lang="en-US" sz="1500" dirty="0"/>
            <a:t>: A </a:t>
          </a:r>
          <a:r>
            <a:rPr lang="en-US" sz="1500" b="1" dirty="0"/>
            <a:t>linker</a:t>
          </a:r>
          <a:r>
            <a:rPr lang="en-US" sz="1500" dirty="0"/>
            <a:t> links the object code with the code in library or other places to produce an executable image.</a:t>
          </a:r>
        </a:p>
      </dgm:t>
    </dgm:pt>
    <dgm:pt modelId="{DA173D66-1081-4B30-92B7-EFC864B08B4C}" type="parTrans" cxnId="{19C9FF40-D374-49CF-A2CF-DA6B7CFDD658}">
      <dgm:prSet/>
      <dgm:spPr/>
      <dgm:t>
        <a:bodyPr/>
        <a:lstStyle/>
        <a:p>
          <a:pPr algn="just"/>
          <a:endParaRPr lang="en-US" sz="1500"/>
        </a:p>
      </dgm:t>
    </dgm:pt>
    <dgm:pt modelId="{F2CDADCC-AFC5-4F32-A0B6-25DB281F7B12}" type="sibTrans" cxnId="{19C9FF40-D374-49CF-A2CF-DA6B7CFDD658}">
      <dgm:prSet custT="1"/>
      <dgm:spPr/>
      <dgm:t>
        <a:bodyPr/>
        <a:lstStyle/>
        <a:p>
          <a:pPr algn="just"/>
          <a:endParaRPr lang="en-US" sz="1500"/>
        </a:p>
      </dgm:t>
    </dgm:pt>
    <dgm:pt modelId="{CFA29075-3CFB-4479-99E0-447EF84EECC2}">
      <dgm:prSet custT="1"/>
      <dgm:spPr/>
      <dgm:t>
        <a:bodyPr anchor="t"/>
        <a:lstStyle/>
        <a:p>
          <a:pPr algn="just" rtl="0"/>
          <a:r>
            <a:rPr lang="en-US" sz="1500" b="1" dirty="0"/>
            <a:t>Phase 5</a:t>
          </a:r>
          <a:r>
            <a:rPr lang="en-US" sz="1500" dirty="0"/>
            <a:t>: A </a:t>
          </a:r>
          <a:r>
            <a:rPr lang="en-US" sz="1500" b="1" dirty="0"/>
            <a:t>loade</a:t>
          </a:r>
          <a:r>
            <a:rPr lang="en-US" sz="1500" dirty="0"/>
            <a:t>r loads the executable image into memory (RAM).</a:t>
          </a:r>
        </a:p>
      </dgm:t>
    </dgm:pt>
    <dgm:pt modelId="{6ACDFD76-CC7F-4397-BE3D-0D37C78A3554}" type="parTrans" cxnId="{1819E29B-F8A6-4273-BE2D-E5EE441D67B4}">
      <dgm:prSet/>
      <dgm:spPr/>
      <dgm:t>
        <a:bodyPr/>
        <a:lstStyle/>
        <a:p>
          <a:pPr algn="just"/>
          <a:endParaRPr lang="en-US" sz="1500"/>
        </a:p>
      </dgm:t>
    </dgm:pt>
    <dgm:pt modelId="{A02CC6BA-D1C7-497D-B2A1-EE65F68C0291}" type="sibTrans" cxnId="{1819E29B-F8A6-4273-BE2D-E5EE441D67B4}">
      <dgm:prSet/>
      <dgm:spPr/>
      <dgm:t>
        <a:bodyPr/>
        <a:lstStyle/>
        <a:p>
          <a:pPr algn="just"/>
          <a:endParaRPr lang="en-US" sz="1500"/>
        </a:p>
      </dgm:t>
    </dgm:pt>
    <dgm:pt modelId="{90FA586F-0845-4B5F-9804-DF5C99AE9709}">
      <dgm:prSet custT="1"/>
      <dgm:spPr/>
      <dgm:t>
        <a:bodyPr anchor="t"/>
        <a:lstStyle/>
        <a:p>
          <a:pPr algn="just" rtl="0"/>
          <a:r>
            <a:rPr lang="en-US" sz="1400" b="1" dirty="0"/>
            <a:t>Phase 6</a:t>
          </a:r>
          <a:r>
            <a:rPr lang="en-US" sz="1400" b="0" dirty="0"/>
            <a:t>: CPU executes the program one instruction at a time. The load process in Windows OS is just input the name of the executable file.</a:t>
          </a:r>
        </a:p>
      </dgm:t>
    </dgm:pt>
    <dgm:pt modelId="{66BC79D4-CEDE-4EFA-83DE-B150D48B9312}" type="parTrans" cxnId="{89B078A6-7472-4BA4-B76A-31F2A97FEC74}">
      <dgm:prSet/>
      <dgm:spPr/>
      <dgm:t>
        <a:bodyPr/>
        <a:lstStyle/>
        <a:p>
          <a:pPr algn="just"/>
          <a:endParaRPr lang="en-US" sz="1500"/>
        </a:p>
      </dgm:t>
    </dgm:pt>
    <dgm:pt modelId="{877D5EF8-2D87-418E-99F6-1C60ED3F4A30}" type="sibTrans" cxnId="{89B078A6-7472-4BA4-B76A-31F2A97FEC74}">
      <dgm:prSet/>
      <dgm:spPr/>
      <dgm:t>
        <a:bodyPr/>
        <a:lstStyle/>
        <a:p>
          <a:pPr algn="just"/>
          <a:endParaRPr lang="en-US" sz="1500"/>
        </a:p>
      </dgm:t>
    </dgm:pt>
    <dgm:pt modelId="{64B04018-C756-4E64-A554-AE507CA1B6CD}" type="pres">
      <dgm:prSet presAssocID="{CFCA2DD8-8823-4155-A145-7D48C40EFC79}" presName="diagram" presStyleCnt="0">
        <dgm:presLayoutVars>
          <dgm:dir/>
          <dgm:resizeHandles val="exact"/>
        </dgm:presLayoutVars>
      </dgm:prSet>
      <dgm:spPr/>
    </dgm:pt>
    <dgm:pt modelId="{D0B4FF97-0724-4E4E-B9B9-79B6E254E5D4}" type="pres">
      <dgm:prSet presAssocID="{45A4DE00-54C0-4805-82BC-39F294B18EF3}" presName="node" presStyleLbl="node1" presStyleIdx="0" presStyleCnt="6">
        <dgm:presLayoutVars>
          <dgm:bulletEnabled val="1"/>
        </dgm:presLayoutVars>
      </dgm:prSet>
      <dgm:spPr/>
    </dgm:pt>
    <dgm:pt modelId="{006AF3D2-7ACC-4AFA-93E0-3653270A1234}" type="pres">
      <dgm:prSet presAssocID="{B2C3BD8B-99DD-40FA-B13B-F8C08A55CCE7}" presName="sibTrans" presStyleLbl="sibTrans2D1" presStyleIdx="0" presStyleCnt="5"/>
      <dgm:spPr/>
    </dgm:pt>
    <dgm:pt modelId="{79EFF2F0-7660-4F77-A33F-427007988BA8}" type="pres">
      <dgm:prSet presAssocID="{B2C3BD8B-99DD-40FA-B13B-F8C08A55CCE7}" presName="connectorText" presStyleLbl="sibTrans2D1" presStyleIdx="0" presStyleCnt="5"/>
      <dgm:spPr/>
    </dgm:pt>
    <dgm:pt modelId="{3554B249-2AE0-419A-9343-18597DBD936E}" type="pres">
      <dgm:prSet presAssocID="{2237163A-AD03-40C0-A9B4-4928D2B2A915}" presName="node" presStyleLbl="node1" presStyleIdx="1" presStyleCnt="6">
        <dgm:presLayoutVars>
          <dgm:bulletEnabled val="1"/>
        </dgm:presLayoutVars>
      </dgm:prSet>
      <dgm:spPr/>
    </dgm:pt>
    <dgm:pt modelId="{9D7A9E3C-8B6F-43E9-9589-301806E0CA9B}" type="pres">
      <dgm:prSet presAssocID="{FF471A20-5455-405A-B340-8B63C212870F}" presName="sibTrans" presStyleLbl="sibTrans2D1" presStyleIdx="1" presStyleCnt="5"/>
      <dgm:spPr/>
    </dgm:pt>
    <dgm:pt modelId="{E6ECAB1C-12D0-4CA3-A393-384E31E603B4}" type="pres">
      <dgm:prSet presAssocID="{FF471A20-5455-405A-B340-8B63C212870F}" presName="connectorText" presStyleLbl="sibTrans2D1" presStyleIdx="1" presStyleCnt="5"/>
      <dgm:spPr/>
    </dgm:pt>
    <dgm:pt modelId="{3360DD8A-827D-4182-AB96-D34D18FA745A}" type="pres">
      <dgm:prSet presAssocID="{A96EF644-D81B-46A3-B24B-3684BBB4B228}" presName="node" presStyleLbl="node1" presStyleIdx="2" presStyleCnt="6">
        <dgm:presLayoutVars>
          <dgm:bulletEnabled val="1"/>
        </dgm:presLayoutVars>
      </dgm:prSet>
      <dgm:spPr/>
    </dgm:pt>
    <dgm:pt modelId="{20C2FE12-78EE-41A3-B73B-F90EE6914789}" type="pres">
      <dgm:prSet presAssocID="{B7321E39-9BF8-4A9A-849D-0BC44C49F02D}" presName="sibTrans" presStyleLbl="sibTrans2D1" presStyleIdx="2" presStyleCnt="5"/>
      <dgm:spPr/>
    </dgm:pt>
    <dgm:pt modelId="{3D23967D-6E6E-4E52-BDD2-D751243F7FC5}" type="pres">
      <dgm:prSet presAssocID="{B7321E39-9BF8-4A9A-849D-0BC44C49F02D}" presName="connectorText" presStyleLbl="sibTrans2D1" presStyleIdx="2" presStyleCnt="5"/>
      <dgm:spPr/>
    </dgm:pt>
    <dgm:pt modelId="{35E3BD7C-6E33-4C1F-8FEA-DD4B72968E3A}" type="pres">
      <dgm:prSet presAssocID="{622FC0DC-E316-4C1E-A73F-A9D9CFF94A9B}" presName="node" presStyleLbl="node1" presStyleIdx="3" presStyleCnt="6">
        <dgm:presLayoutVars>
          <dgm:bulletEnabled val="1"/>
        </dgm:presLayoutVars>
      </dgm:prSet>
      <dgm:spPr/>
    </dgm:pt>
    <dgm:pt modelId="{9451EE4F-CACA-4DFC-A835-FD1B451E5A53}" type="pres">
      <dgm:prSet presAssocID="{F2CDADCC-AFC5-4F32-A0B6-25DB281F7B12}" presName="sibTrans" presStyleLbl="sibTrans2D1" presStyleIdx="3" presStyleCnt="5"/>
      <dgm:spPr/>
    </dgm:pt>
    <dgm:pt modelId="{1C3A6C3B-3A26-4B3B-81C9-9E66DB7F9C1A}" type="pres">
      <dgm:prSet presAssocID="{F2CDADCC-AFC5-4F32-A0B6-25DB281F7B12}" presName="connectorText" presStyleLbl="sibTrans2D1" presStyleIdx="3" presStyleCnt="5"/>
      <dgm:spPr/>
    </dgm:pt>
    <dgm:pt modelId="{E50C0C74-C940-440B-ABCB-8E2D3C84B3C8}" type="pres">
      <dgm:prSet presAssocID="{CFA29075-3CFB-4479-99E0-447EF84EECC2}" presName="node" presStyleLbl="node1" presStyleIdx="4" presStyleCnt="6">
        <dgm:presLayoutVars>
          <dgm:bulletEnabled val="1"/>
        </dgm:presLayoutVars>
      </dgm:prSet>
      <dgm:spPr/>
    </dgm:pt>
    <dgm:pt modelId="{309D1EA6-8549-4DF8-A1BA-D926C1523F51}" type="pres">
      <dgm:prSet presAssocID="{A02CC6BA-D1C7-497D-B2A1-EE65F68C0291}" presName="sibTrans" presStyleLbl="sibTrans2D1" presStyleIdx="4" presStyleCnt="5"/>
      <dgm:spPr/>
    </dgm:pt>
    <dgm:pt modelId="{1833C5B2-F27C-421E-98AF-54E600BE9138}" type="pres">
      <dgm:prSet presAssocID="{A02CC6BA-D1C7-497D-B2A1-EE65F68C0291}" presName="connectorText" presStyleLbl="sibTrans2D1" presStyleIdx="4" presStyleCnt="5"/>
      <dgm:spPr/>
    </dgm:pt>
    <dgm:pt modelId="{FE67DF6B-9359-4082-A469-B9187412C380}" type="pres">
      <dgm:prSet presAssocID="{90FA586F-0845-4B5F-9804-DF5C99AE9709}" presName="node" presStyleLbl="node1" presStyleIdx="5" presStyleCnt="6">
        <dgm:presLayoutVars>
          <dgm:bulletEnabled val="1"/>
        </dgm:presLayoutVars>
      </dgm:prSet>
      <dgm:spPr/>
    </dgm:pt>
  </dgm:ptLst>
  <dgm:cxnLst>
    <dgm:cxn modelId="{A34BB00C-E48D-450B-90A5-383154E9A295}" type="presOf" srcId="{A96EF644-D81B-46A3-B24B-3684BBB4B228}" destId="{3360DD8A-827D-4182-AB96-D34D18FA745A}" srcOrd="0" destOrd="0" presId="urn:microsoft.com/office/officeart/2005/8/layout/process5"/>
    <dgm:cxn modelId="{5D8C3C11-B7FC-4879-A328-C1E96AA5E34D}" srcId="{CFCA2DD8-8823-4155-A145-7D48C40EFC79}" destId="{2237163A-AD03-40C0-A9B4-4928D2B2A915}" srcOrd="1" destOrd="0" parTransId="{B22347FB-2243-47C2-8B41-456940E985D4}" sibTransId="{FF471A20-5455-405A-B340-8B63C212870F}"/>
    <dgm:cxn modelId="{4F75DF18-0BC1-4678-BB5C-7ECACE3E580A}" srcId="{CFCA2DD8-8823-4155-A145-7D48C40EFC79}" destId="{A96EF644-D81B-46A3-B24B-3684BBB4B228}" srcOrd="2" destOrd="0" parTransId="{D4C5F69A-3573-4BF1-B6E8-567F2F8ABA3B}" sibTransId="{B7321E39-9BF8-4A9A-849D-0BC44C49F02D}"/>
    <dgm:cxn modelId="{9E24151F-61F2-4CA0-962E-2B35F104E012}" type="presOf" srcId="{CFA29075-3CFB-4479-99E0-447EF84EECC2}" destId="{E50C0C74-C940-440B-ABCB-8E2D3C84B3C8}" srcOrd="0" destOrd="0" presId="urn:microsoft.com/office/officeart/2005/8/layout/process5"/>
    <dgm:cxn modelId="{4B95C226-A5AD-4AB9-AA61-A8A9CF6E9779}" type="presOf" srcId="{45A4DE00-54C0-4805-82BC-39F294B18EF3}" destId="{D0B4FF97-0724-4E4E-B9B9-79B6E254E5D4}" srcOrd="0" destOrd="0" presId="urn:microsoft.com/office/officeart/2005/8/layout/process5"/>
    <dgm:cxn modelId="{6C8B282E-D1B1-49B8-94F1-789C2B44C984}" type="presOf" srcId="{2237163A-AD03-40C0-A9B4-4928D2B2A915}" destId="{3554B249-2AE0-419A-9343-18597DBD936E}" srcOrd="0" destOrd="0" presId="urn:microsoft.com/office/officeart/2005/8/layout/process5"/>
    <dgm:cxn modelId="{F53A7738-2FE4-4AE0-BD2B-0AD64AB3D409}" type="presOf" srcId="{CFCA2DD8-8823-4155-A145-7D48C40EFC79}" destId="{64B04018-C756-4E64-A554-AE507CA1B6CD}" srcOrd="0" destOrd="0" presId="urn:microsoft.com/office/officeart/2005/8/layout/process5"/>
    <dgm:cxn modelId="{19C9FF40-D374-49CF-A2CF-DA6B7CFDD658}" srcId="{CFCA2DD8-8823-4155-A145-7D48C40EFC79}" destId="{622FC0DC-E316-4C1E-A73F-A9D9CFF94A9B}" srcOrd="3" destOrd="0" parTransId="{DA173D66-1081-4B30-92B7-EFC864B08B4C}" sibTransId="{F2CDADCC-AFC5-4F32-A0B6-25DB281F7B12}"/>
    <dgm:cxn modelId="{F80F1B60-0690-4784-B937-0A6F599ECFDE}" type="presOf" srcId="{A02CC6BA-D1C7-497D-B2A1-EE65F68C0291}" destId="{1833C5B2-F27C-421E-98AF-54E600BE9138}" srcOrd="1" destOrd="0" presId="urn:microsoft.com/office/officeart/2005/8/layout/process5"/>
    <dgm:cxn modelId="{752ED078-247F-4E01-BB6D-7F1DF03F7B67}" type="presOf" srcId="{F2CDADCC-AFC5-4F32-A0B6-25DB281F7B12}" destId="{9451EE4F-CACA-4DFC-A835-FD1B451E5A53}" srcOrd="0" destOrd="0" presId="urn:microsoft.com/office/officeart/2005/8/layout/process5"/>
    <dgm:cxn modelId="{393A8B7A-DBA8-4ABB-8311-BBEEEBA80F1C}" type="presOf" srcId="{B7321E39-9BF8-4A9A-849D-0BC44C49F02D}" destId="{20C2FE12-78EE-41A3-B73B-F90EE6914789}" srcOrd="0" destOrd="0" presId="urn:microsoft.com/office/officeart/2005/8/layout/process5"/>
    <dgm:cxn modelId="{7D4E8D7E-5A0A-4E4C-90C1-4A81E1E54B2E}" type="presOf" srcId="{622FC0DC-E316-4C1E-A73F-A9D9CFF94A9B}" destId="{35E3BD7C-6E33-4C1F-8FEA-DD4B72968E3A}" srcOrd="0" destOrd="0" presId="urn:microsoft.com/office/officeart/2005/8/layout/process5"/>
    <dgm:cxn modelId="{908AE984-3FFD-4746-BD19-E1DBBCEB9F1E}" type="presOf" srcId="{FF471A20-5455-405A-B340-8B63C212870F}" destId="{9D7A9E3C-8B6F-43E9-9589-301806E0CA9B}" srcOrd="0" destOrd="0" presId="urn:microsoft.com/office/officeart/2005/8/layout/process5"/>
    <dgm:cxn modelId="{393E3699-4923-4A04-B86E-68FD569315ED}" type="presOf" srcId="{90FA586F-0845-4B5F-9804-DF5C99AE9709}" destId="{FE67DF6B-9359-4082-A469-B9187412C380}" srcOrd="0" destOrd="0" presId="urn:microsoft.com/office/officeart/2005/8/layout/process5"/>
    <dgm:cxn modelId="{1819E29B-F8A6-4273-BE2D-E5EE441D67B4}" srcId="{CFCA2DD8-8823-4155-A145-7D48C40EFC79}" destId="{CFA29075-3CFB-4479-99E0-447EF84EECC2}" srcOrd="4" destOrd="0" parTransId="{6ACDFD76-CC7F-4397-BE3D-0D37C78A3554}" sibTransId="{A02CC6BA-D1C7-497D-B2A1-EE65F68C0291}"/>
    <dgm:cxn modelId="{A3B2F39F-BE5A-43E2-B9D4-5BC8BD88A55C}" srcId="{CFCA2DD8-8823-4155-A145-7D48C40EFC79}" destId="{45A4DE00-54C0-4805-82BC-39F294B18EF3}" srcOrd="0" destOrd="0" parTransId="{F101FD57-7CD8-4E2D-8D56-2D61706FA09E}" sibTransId="{B2C3BD8B-99DD-40FA-B13B-F8C08A55CCE7}"/>
    <dgm:cxn modelId="{89B078A6-7472-4BA4-B76A-31F2A97FEC74}" srcId="{CFCA2DD8-8823-4155-A145-7D48C40EFC79}" destId="{90FA586F-0845-4B5F-9804-DF5C99AE9709}" srcOrd="5" destOrd="0" parTransId="{66BC79D4-CEDE-4EFA-83DE-B150D48B9312}" sibTransId="{877D5EF8-2D87-418E-99F6-1C60ED3F4A30}"/>
    <dgm:cxn modelId="{04E523BE-B348-448E-B8B1-B753D1498915}" type="presOf" srcId="{B2C3BD8B-99DD-40FA-B13B-F8C08A55CCE7}" destId="{006AF3D2-7ACC-4AFA-93E0-3653270A1234}" srcOrd="0" destOrd="0" presId="urn:microsoft.com/office/officeart/2005/8/layout/process5"/>
    <dgm:cxn modelId="{EEF1C8D1-8187-48CE-9ED7-5C7E94EEE626}" type="presOf" srcId="{F2CDADCC-AFC5-4F32-A0B6-25DB281F7B12}" destId="{1C3A6C3B-3A26-4B3B-81C9-9E66DB7F9C1A}" srcOrd="1" destOrd="0" presId="urn:microsoft.com/office/officeart/2005/8/layout/process5"/>
    <dgm:cxn modelId="{89455BD9-CC37-4F16-820B-AFB164E23F43}" type="presOf" srcId="{B7321E39-9BF8-4A9A-849D-0BC44C49F02D}" destId="{3D23967D-6E6E-4E52-BDD2-D751243F7FC5}" srcOrd="1" destOrd="0" presId="urn:microsoft.com/office/officeart/2005/8/layout/process5"/>
    <dgm:cxn modelId="{9EAC4FD9-2629-4D25-BE5C-C87D82D33D49}" type="presOf" srcId="{FF471A20-5455-405A-B340-8B63C212870F}" destId="{E6ECAB1C-12D0-4CA3-A393-384E31E603B4}" srcOrd="1" destOrd="0" presId="urn:microsoft.com/office/officeart/2005/8/layout/process5"/>
    <dgm:cxn modelId="{6DB301E6-0E6B-4690-A76A-B5DAD7DFADA4}" type="presOf" srcId="{B2C3BD8B-99DD-40FA-B13B-F8C08A55CCE7}" destId="{79EFF2F0-7660-4F77-A33F-427007988BA8}" srcOrd="1" destOrd="0" presId="urn:microsoft.com/office/officeart/2005/8/layout/process5"/>
    <dgm:cxn modelId="{1F2BBCF9-2CC9-49CE-A0B1-66E09A51967A}" type="presOf" srcId="{A02CC6BA-D1C7-497D-B2A1-EE65F68C0291}" destId="{309D1EA6-8549-4DF8-A1BA-D926C1523F51}" srcOrd="0" destOrd="0" presId="urn:microsoft.com/office/officeart/2005/8/layout/process5"/>
    <dgm:cxn modelId="{EC679213-9E35-4079-8CA1-D3CBBBDB9A1A}" type="presParOf" srcId="{64B04018-C756-4E64-A554-AE507CA1B6CD}" destId="{D0B4FF97-0724-4E4E-B9B9-79B6E254E5D4}" srcOrd="0" destOrd="0" presId="urn:microsoft.com/office/officeart/2005/8/layout/process5"/>
    <dgm:cxn modelId="{EF981114-7A5D-47B6-A4F1-21813719846E}" type="presParOf" srcId="{64B04018-C756-4E64-A554-AE507CA1B6CD}" destId="{006AF3D2-7ACC-4AFA-93E0-3653270A1234}" srcOrd="1" destOrd="0" presId="urn:microsoft.com/office/officeart/2005/8/layout/process5"/>
    <dgm:cxn modelId="{97A63C18-1C6E-457D-9843-CC32B362B4DB}" type="presParOf" srcId="{006AF3D2-7ACC-4AFA-93E0-3653270A1234}" destId="{79EFF2F0-7660-4F77-A33F-427007988BA8}" srcOrd="0" destOrd="0" presId="urn:microsoft.com/office/officeart/2005/8/layout/process5"/>
    <dgm:cxn modelId="{2B0E3A6B-9A6A-41BF-B44B-57DE6EE593D6}" type="presParOf" srcId="{64B04018-C756-4E64-A554-AE507CA1B6CD}" destId="{3554B249-2AE0-419A-9343-18597DBD936E}" srcOrd="2" destOrd="0" presId="urn:microsoft.com/office/officeart/2005/8/layout/process5"/>
    <dgm:cxn modelId="{95A65480-B905-4F2D-8747-AEF8C0471DB7}" type="presParOf" srcId="{64B04018-C756-4E64-A554-AE507CA1B6CD}" destId="{9D7A9E3C-8B6F-43E9-9589-301806E0CA9B}" srcOrd="3" destOrd="0" presId="urn:microsoft.com/office/officeart/2005/8/layout/process5"/>
    <dgm:cxn modelId="{1D771142-F146-49F8-8F09-FCB3217CEBD2}" type="presParOf" srcId="{9D7A9E3C-8B6F-43E9-9589-301806E0CA9B}" destId="{E6ECAB1C-12D0-4CA3-A393-384E31E603B4}" srcOrd="0" destOrd="0" presId="urn:microsoft.com/office/officeart/2005/8/layout/process5"/>
    <dgm:cxn modelId="{7D3F3131-3AF5-4EA0-B39C-D91F6BAD6A05}" type="presParOf" srcId="{64B04018-C756-4E64-A554-AE507CA1B6CD}" destId="{3360DD8A-827D-4182-AB96-D34D18FA745A}" srcOrd="4" destOrd="0" presId="urn:microsoft.com/office/officeart/2005/8/layout/process5"/>
    <dgm:cxn modelId="{EDBB4541-8120-4B33-BC11-155155A47ED8}" type="presParOf" srcId="{64B04018-C756-4E64-A554-AE507CA1B6CD}" destId="{20C2FE12-78EE-41A3-B73B-F90EE6914789}" srcOrd="5" destOrd="0" presId="urn:microsoft.com/office/officeart/2005/8/layout/process5"/>
    <dgm:cxn modelId="{F9C67B12-0C32-4851-9569-511F75D7FA27}" type="presParOf" srcId="{20C2FE12-78EE-41A3-B73B-F90EE6914789}" destId="{3D23967D-6E6E-4E52-BDD2-D751243F7FC5}" srcOrd="0" destOrd="0" presId="urn:microsoft.com/office/officeart/2005/8/layout/process5"/>
    <dgm:cxn modelId="{2705E7EC-7A16-4779-9D10-9DE1BBD2C20F}" type="presParOf" srcId="{64B04018-C756-4E64-A554-AE507CA1B6CD}" destId="{35E3BD7C-6E33-4C1F-8FEA-DD4B72968E3A}" srcOrd="6" destOrd="0" presId="urn:microsoft.com/office/officeart/2005/8/layout/process5"/>
    <dgm:cxn modelId="{A6C978EB-50FC-43B3-9FF2-C2A38DDFAF75}" type="presParOf" srcId="{64B04018-C756-4E64-A554-AE507CA1B6CD}" destId="{9451EE4F-CACA-4DFC-A835-FD1B451E5A53}" srcOrd="7" destOrd="0" presId="urn:microsoft.com/office/officeart/2005/8/layout/process5"/>
    <dgm:cxn modelId="{90A2D3EF-180E-4AB1-A928-FB03D0482B41}" type="presParOf" srcId="{9451EE4F-CACA-4DFC-A835-FD1B451E5A53}" destId="{1C3A6C3B-3A26-4B3B-81C9-9E66DB7F9C1A}" srcOrd="0" destOrd="0" presId="urn:microsoft.com/office/officeart/2005/8/layout/process5"/>
    <dgm:cxn modelId="{07685B50-E67F-4BCF-94F9-A2B18C1DCBAD}" type="presParOf" srcId="{64B04018-C756-4E64-A554-AE507CA1B6CD}" destId="{E50C0C74-C940-440B-ABCB-8E2D3C84B3C8}" srcOrd="8" destOrd="0" presId="urn:microsoft.com/office/officeart/2005/8/layout/process5"/>
    <dgm:cxn modelId="{D8E401BF-4E11-48AC-8918-76B09339EE63}" type="presParOf" srcId="{64B04018-C756-4E64-A554-AE507CA1B6CD}" destId="{309D1EA6-8549-4DF8-A1BA-D926C1523F51}" srcOrd="9" destOrd="0" presId="urn:microsoft.com/office/officeart/2005/8/layout/process5"/>
    <dgm:cxn modelId="{DE8DE0C3-E167-4350-A9C9-DA9AF9B2F4AD}" type="presParOf" srcId="{309D1EA6-8549-4DF8-A1BA-D926C1523F51}" destId="{1833C5B2-F27C-421E-98AF-54E600BE9138}" srcOrd="0" destOrd="0" presId="urn:microsoft.com/office/officeart/2005/8/layout/process5"/>
    <dgm:cxn modelId="{EDDE7556-09BB-4D6A-99E4-3FE5E0F44E55}" type="presParOf" srcId="{64B04018-C756-4E64-A554-AE507CA1B6CD}" destId="{FE67DF6B-9359-4082-A469-B9187412C380}"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AF716D-6700-47C9-AB48-F95E7808AF6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7BE61839-D6E2-44D9-95D0-DD606B93BEFE}">
      <dgm:prSet/>
      <dgm:spPr/>
      <dgm:t>
        <a:bodyPr/>
        <a:lstStyle/>
        <a:p>
          <a:pPr algn="just" rtl="0"/>
          <a:r>
            <a:rPr lang="en-US" dirty="0"/>
            <a:t>1. An variable name is any combination of 1 to 31 alphabets, digits or underscores. </a:t>
          </a:r>
        </a:p>
      </dgm:t>
    </dgm:pt>
    <dgm:pt modelId="{547DD097-3E83-480F-9C33-49D566CE834C}" type="parTrans" cxnId="{D74C9E75-3CBE-497B-A859-61962E95D8F5}">
      <dgm:prSet/>
      <dgm:spPr/>
      <dgm:t>
        <a:bodyPr/>
        <a:lstStyle/>
        <a:p>
          <a:pPr algn="just"/>
          <a:endParaRPr lang="en-US"/>
        </a:p>
      </dgm:t>
    </dgm:pt>
    <dgm:pt modelId="{8C6CF531-CE8C-450A-A07E-FBF48CA8FFC7}" type="sibTrans" cxnId="{D74C9E75-3CBE-497B-A859-61962E95D8F5}">
      <dgm:prSet/>
      <dgm:spPr/>
      <dgm:t>
        <a:bodyPr/>
        <a:lstStyle/>
        <a:p>
          <a:pPr algn="just"/>
          <a:endParaRPr lang="en-US"/>
        </a:p>
      </dgm:t>
    </dgm:pt>
    <dgm:pt modelId="{5C52800E-62FC-42B0-91FB-78A6EB1785EA}">
      <dgm:prSet/>
      <dgm:spPr/>
      <dgm:t>
        <a:bodyPr/>
        <a:lstStyle/>
        <a:p>
          <a:pPr algn="just" rtl="0"/>
          <a:r>
            <a:rPr lang="en-US" dirty="0"/>
            <a:t>3. No blanks or special symbol other than an underscore can be used in an variable name. </a:t>
          </a:r>
        </a:p>
      </dgm:t>
    </dgm:pt>
    <dgm:pt modelId="{55E0E3E6-11C8-4002-8343-6130E8C059BC}" type="parTrans" cxnId="{DCAA4480-BE87-4853-8885-6319195D33AD}">
      <dgm:prSet/>
      <dgm:spPr/>
      <dgm:t>
        <a:bodyPr/>
        <a:lstStyle/>
        <a:p>
          <a:pPr algn="just"/>
          <a:endParaRPr lang="en-US"/>
        </a:p>
      </dgm:t>
    </dgm:pt>
    <dgm:pt modelId="{60698663-EF98-403C-A180-242F85C52C16}" type="sibTrans" cxnId="{DCAA4480-BE87-4853-8885-6319195D33AD}">
      <dgm:prSet/>
      <dgm:spPr/>
      <dgm:t>
        <a:bodyPr/>
        <a:lstStyle/>
        <a:p>
          <a:pPr algn="just"/>
          <a:endParaRPr lang="en-US"/>
        </a:p>
      </dgm:t>
    </dgm:pt>
    <dgm:pt modelId="{B2951ECF-CDDA-46FF-A3A4-AC01B5E9AEF1}">
      <dgm:prSet/>
      <dgm:spPr/>
      <dgm:t>
        <a:bodyPr/>
        <a:lstStyle/>
        <a:p>
          <a:pPr algn="just" rtl="0"/>
          <a:r>
            <a:rPr lang="en-US" dirty="0"/>
            <a:t>4. Keywords are not allowed to be used as variables.</a:t>
          </a:r>
        </a:p>
      </dgm:t>
    </dgm:pt>
    <dgm:pt modelId="{0CD407E4-B1F1-4D89-829F-878450CB28BC}" type="parTrans" cxnId="{30663784-8CFC-485E-BFD7-84F58A54D7CB}">
      <dgm:prSet/>
      <dgm:spPr/>
      <dgm:t>
        <a:bodyPr/>
        <a:lstStyle/>
        <a:p>
          <a:pPr algn="just"/>
          <a:endParaRPr lang="en-US"/>
        </a:p>
      </dgm:t>
    </dgm:pt>
    <dgm:pt modelId="{DB9C8B3B-22B6-4E79-B9D1-B31C118C0AC3}" type="sibTrans" cxnId="{30663784-8CFC-485E-BFD7-84F58A54D7CB}">
      <dgm:prSet/>
      <dgm:spPr/>
      <dgm:t>
        <a:bodyPr/>
        <a:lstStyle/>
        <a:p>
          <a:pPr algn="just"/>
          <a:endParaRPr lang="en-US"/>
        </a:p>
      </dgm:t>
    </dgm:pt>
    <dgm:pt modelId="{E1CC5B49-0D8A-4610-A7B6-F230CFB37FF8}">
      <dgm:prSet/>
      <dgm:spPr/>
      <dgm:t>
        <a:bodyPr/>
        <a:lstStyle/>
        <a:p>
          <a:pPr algn="just" rtl="0"/>
          <a:r>
            <a:rPr lang="en-US" dirty="0"/>
            <a:t>2. The first character in the variable name must be an alphabet or underscore. </a:t>
          </a:r>
        </a:p>
      </dgm:t>
    </dgm:pt>
    <dgm:pt modelId="{077BD6C3-691B-47F8-A7B0-4534A5896879}" type="parTrans" cxnId="{C6904E71-0318-43E9-9071-8A78BEBEF3F8}">
      <dgm:prSet/>
      <dgm:spPr/>
      <dgm:t>
        <a:bodyPr/>
        <a:lstStyle/>
        <a:p>
          <a:pPr algn="just"/>
          <a:endParaRPr lang="en-US"/>
        </a:p>
      </dgm:t>
    </dgm:pt>
    <dgm:pt modelId="{C66C72D7-7C9E-4B30-89A7-D54AA1A05BBF}" type="sibTrans" cxnId="{C6904E71-0318-43E9-9071-8A78BEBEF3F8}">
      <dgm:prSet/>
      <dgm:spPr/>
      <dgm:t>
        <a:bodyPr/>
        <a:lstStyle/>
        <a:p>
          <a:pPr algn="just"/>
          <a:endParaRPr lang="en-US"/>
        </a:p>
      </dgm:t>
    </dgm:pt>
    <dgm:pt modelId="{1178FCF7-EEC6-4FB3-973F-2DD7282C30EF}" type="pres">
      <dgm:prSet presAssocID="{34AF716D-6700-47C9-AB48-F95E7808AF61}" presName="linear" presStyleCnt="0">
        <dgm:presLayoutVars>
          <dgm:animLvl val="lvl"/>
          <dgm:resizeHandles val="exact"/>
        </dgm:presLayoutVars>
      </dgm:prSet>
      <dgm:spPr/>
    </dgm:pt>
    <dgm:pt modelId="{DB9B52DE-AB79-4D4F-9886-5D42CD395D9F}" type="pres">
      <dgm:prSet presAssocID="{7BE61839-D6E2-44D9-95D0-DD606B93BEFE}" presName="parentText" presStyleLbl="node1" presStyleIdx="0" presStyleCnt="4">
        <dgm:presLayoutVars>
          <dgm:chMax val="0"/>
          <dgm:bulletEnabled val="1"/>
        </dgm:presLayoutVars>
      </dgm:prSet>
      <dgm:spPr/>
    </dgm:pt>
    <dgm:pt modelId="{F5AABDBF-2A36-4A92-ABF6-ECCC08F53D1E}" type="pres">
      <dgm:prSet presAssocID="{8C6CF531-CE8C-450A-A07E-FBF48CA8FFC7}" presName="spacer" presStyleCnt="0"/>
      <dgm:spPr/>
    </dgm:pt>
    <dgm:pt modelId="{CDB81106-B251-4CE8-8FB1-495118BBF8EF}" type="pres">
      <dgm:prSet presAssocID="{E1CC5B49-0D8A-4610-A7B6-F230CFB37FF8}" presName="parentText" presStyleLbl="node1" presStyleIdx="1" presStyleCnt="4">
        <dgm:presLayoutVars>
          <dgm:chMax val="0"/>
          <dgm:bulletEnabled val="1"/>
        </dgm:presLayoutVars>
      </dgm:prSet>
      <dgm:spPr/>
    </dgm:pt>
    <dgm:pt modelId="{FD1D2FF3-8173-435A-909E-53CF1A35968C}" type="pres">
      <dgm:prSet presAssocID="{C66C72D7-7C9E-4B30-89A7-D54AA1A05BBF}" presName="spacer" presStyleCnt="0"/>
      <dgm:spPr/>
    </dgm:pt>
    <dgm:pt modelId="{A253DCA6-A25B-4254-B962-A859FE56AF80}" type="pres">
      <dgm:prSet presAssocID="{5C52800E-62FC-42B0-91FB-78A6EB1785EA}" presName="parentText" presStyleLbl="node1" presStyleIdx="2" presStyleCnt="4">
        <dgm:presLayoutVars>
          <dgm:chMax val="0"/>
          <dgm:bulletEnabled val="1"/>
        </dgm:presLayoutVars>
      </dgm:prSet>
      <dgm:spPr/>
    </dgm:pt>
    <dgm:pt modelId="{754719FB-E2F6-416F-95E8-3A7E6CABE89A}" type="pres">
      <dgm:prSet presAssocID="{60698663-EF98-403C-A180-242F85C52C16}" presName="spacer" presStyleCnt="0"/>
      <dgm:spPr/>
    </dgm:pt>
    <dgm:pt modelId="{B766EB9F-6EF0-4542-8ADB-5594BC21AEEA}" type="pres">
      <dgm:prSet presAssocID="{B2951ECF-CDDA-46FF-A3A4-AC01B5E9AEF1}" presName="parentText" presStyleLbl="node1" presStyleIdx="3" presStyleCnt="4">
        <dgm:presLayoutVars>
          <dgm:chMax val="0"/>
          <dgm:bulletEnabled val="1"/>
        </dgm:presLayoutVars>
      </dgm:prSet>
      <dgm:spPr/>
    </dgm:pt>
  </dgm:ptLst>
  <dgm:cxnLst>
    <dgm:cxn modelId="{12673B66-D088-467C-A066-801F5EA9358A}" type="presOf" srcId="{34AF716D-6700-47C9-AB48-F95E7808AF61}" destId="{1178FCF7-EEC6-4FB3-973F-2DD7282C30EF}" srcOrd="0" destOrd="0" presId="urn:microsoft.com/office/officeart/2005/8/layout/vList2"/>
    <dgm:cxn modelId="{C2871B4F-AD71-4D91-A96B-FE901A710464}" type="presOf" srcId="{B2951ECF-CDDA-46FF-A3A4-AC01B5E9AEF1}" destId="{B766EB9F-6EF0-4542-8ADB-5594BC21AEEA}" srcOrd="0" destOrd="0" presId="urn:microsoft.com/office/officeart/2005/8/layout/vList2"/>
    <dgm:cxn modelId="{C6904E71-0318-43E9-9071-8A78BEBEF3F8}" srcId="{34AF716D-6700-47C9-AB48-F95E7808AF61}" destId="{E1CC5B49-0D8A-4610-A7B6-F230CFB37FF8}" srcOrd="1" destOrd="0" parTransId="{077BD6C3-691B-47F8-A7B0-4534A5896879}" sibTransId="{C66C72D7-7C9E-4B30-89A7-D54AA1A05BBF}"/>
    <dgm:cxn modelId="{D74C9E75-3CBE-497B-A859-61962E95D8F5}" srcId="{34AF716D-6700-47C9-AB48-F95E7808AF61}" destId="{7BE61839-D6E2-44D9-95D0-DD606B93BEFE}" srcOrd="0" destOrd="0" parTransId="{547DD097-3E83-480F-9C33-49D566CE834C}" sibTransId="{8C6CF531-CE8C-450A-A07E-FBF48CA8FFC7}"/>
    <dgm:cxn modelId="{DCAA4480-BE87-4853-8885-6319195D33AD}" srcId="{34AF716D-6700-47C9-AB48-F95E7808AF61}" destId="{5C52800E-62FC-42B0-91FB-78A6EB1785EA}" srcOrd="2" destOrd="0" parTransId="{55E0E3E6-11C8-4002-8343-6130E8C059BC}" sibTransId="{60698663-EF98-403C-A180-242F85C52C16}"/>
    <dgm:cxn modelId="{376DD683-37D8-48BC-8E16-733B3F7AD124}" type="presOf" srcId="{E1CC5B49-0D8A-4610-A7B6-F230CFB37FF8}" destId="{CDB81106-B251-4CE8-8FB1-495118BBF8EF}" srcOrd="0" destOrd="0" presId="urn:microsoft.com/office/officeart/2005/8/layout/vList2"/>
    <dgm:cxn modelId="{30663784-8CFC-485E-BFD7-84F58A54D7CB}" srcId="{34AF716D-6700-47C9-AB48-F95E7808AF61}" destId="{B2951ECF-CDDA-46FF-A3A4-AC01B5E9AEF1}" srcOrd="3" destOrd="0" parTransId="{0CD407E4-B1F1-4D89-829F-878450CB28BC}" sibTransId="{DB9C8B3B-22B6-4E79-B9D1-B31C118C0AC3}"/>
    <dgm:cxn modelId="{0F3002BF-D1FC-44A9-9225-79D19D6230F1}" type="presOf" srcId="{5C52800E-62FC-42B0-91FB-78A6EB1785EA}" destId="{A253DCA6-A25B-4254-B962-A859FE56AF80}" srcOrd="0" destOrd="0" presId="urn:microsoft.com/office/officeart/2005/8/layout/vList2"/>
    <dgm:cxn modelId="{494FEEDE-18C4-41F9-84F0-75CEAFCC3E15}" type="presOf" srcId="{7BE61839-D6E2-44D9-95D0-DD606B93BEFE}" destId="{DB9B52DE-AB79-4D4F-9886-5D42CD395D9F}" srcOrd="0" destOrd="0" presId="urn:microsoft.com/office/officeart/2005/8/layout/vList2"/>
    <dgm:cxn modelId="{1137D4E8-F6D5-4B0F-BC0A-F3FE5200AABB}" type="presParOf" srcId="{1178FCF7-EEC6-4FB3-973F-2DD7282C30EF}" destId="{DB9B52DE-AB79-4D4F-9886-5D42CD395D9F}" srcOrd="0" destOrd="0" presId="urn:microsoft.com/office/officeart/2005/8/layout/vList2"/>
    <dgm:cxn modelId="{2CF0F06C-ED1A-429A-B123-A2D79B10E08D}" type="presParOf" srcId="{1178FCF7-EEC6-4FB3-973F-2DD7282C30EF}" destId="{F5AABDBF-2A36-4A92-ABF6-ECCC08F53D1E}" srcOrd="1" destOrd="0" presId="urn:microsoft.com/office/officeart/2005/8/layout/vList2"/>
    <dgm:cxn modelId="{8254AA00-1E24-4FE2-B1BD-A84B007D2312}" type="presParOf" srcId="{1178FCF7-EEC6-4FB3-973F-2DD7282C30EF}" destId="{CDB81106-B251-4CE8-8FB1-495118BBF8EF}" srcOrd="2" destOrd="0" presId="urn:microsoft.com/office/officeart/2005/8/layout/vList2"/>
    <dgm:cxn modelId="{361FE1F0-4769-402E-91D8-DAA55C7F4F0E}" type="presParOf" srcId="{1178FCF7-EEC6-4FB3-973F-2DD7282C30EF}" destId="{FD1D2FF3-8173-435A-909E-53CF1A35968C}" srcOrd="3" destOrd="0" presId="urn:microsoft.com/office/officeart/2005/8/layout/vList2"/>
    <dgm:cxn modelId="{7631D762-B267-4992-9383-7AAE33834D41}" type="presParOf" srcId="{1178FCF7-EEC6-4FB3-973F-2DD7282C30EF}" destId="{A253DCA6-A25B-4254-B962-A859FE56AF80}" srcOrd="4" destOrd="0" presId="urn:microsoft.com/office/officeart/2005/8/layout/vList2"/>
    <dgm:cxn modelId="{BB9774B0-D41E-43F6-9752-E4F68EE14E0C}" type="presParOf" srcId="{1178FCF7-EEC6-4FB3-973F-2DD7282C30EF}" destId="{754719FB-E2F6-416F-95E8-3A7E6CABE89A}" srcOrd="5" destOrd="0" presId="urn:microsoft.com/office/officeart/2005/8/layout/vList2"/>
    <dgm:cxn modelId="{19EF5472-4D93-437D-8777-85F5DF4A4B4C}" type="presParOf" srcId="{1178FCF7-EEC6-4FB3-973F-2DD7282C30EF}" destId="{B766EB9F-6EF0-4542-8ADB-5594BC21AEE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4FF97-0724-4E4E-B9B9-79B6E254E5D4}">
      <dsp:nvSpPr>
        <dsp:cNvPr id="0" name=""/>
        <dsp:cNvSpPr/>
      </dsp:nvSpPr>
      <dsp:spPr>
        <a:xfrm>
          <a:off x="7233" y="899398"/>
          <a:ext cx="2161877" cy="129712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just" defTabSz="666750" rtl="0">
            <a:lnSpc>
              <a:spcPct val="90000"/>
            </a:lnSpc>
            <a:spcBef>
              <a:spcPct val="0"/>
            </a:spcBef>
            <a:spcAft>
              <a:spcPct val="35000"/>
            </a:spcAft>
            <a:buNone/>
          </a:pPr>
          <a:r>
            <a:rPr lang="en-US" sz="1500" b="1" kern="1200" dirty="0"/>
            <a:t>Phase 1</a:t>
          </a:r>
          <a:r>
            <a:rPr lang="en-US" sz="1500" kern="1200" dirty="0"/>
            <a:t>: Create your program with an </a:t>
          </a:r>
          <a:r>
            <a:rPr lang="en-US" sz="1500" b="1" kern="1200" dirty="0"/>
            <a:t>editor </a:t>
          </a:r>
          <a:r>
            <a:rPr lang="en-US" sz="1500" b="0" kern="1200" dirty="0"/>
            <a:t>program</a:t>
          </a:r>
        </a:p>
      </dsp:txBody>
      <dsp:txXfrm>
        <a:off x="45225" y="937390"/>
        <a:ext cx="2085893" cy="1221142"/>
      </dsp:txXfrm>
    </dsp:sp>
    <dsp:sp modelId="{006AF3D2-7ACC-4AFA-93E0-3653270A1234}">
      <dsp:nvSpPr>
        <dsp:cNvPr id="0" name=""/>
        <dsp:cNvSpPr/>
      </dsp:nvSpPr>
      <dsp:spPr>
        <a:xfrm>
          <a:off x="2359355" y="127988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just" defTabSz="666750">
            <a:lnSpc>
              <a:spcPct val="90000"/>
            </a:lnSpc>
            <a:spcBef>
              <a:spcPct val="0"/>
            </a:spcBef>
            <a:spcAft>
              <a:spcPct val="35000"/>
            </a:spcAft>
            <a:buNone/>
          </a:pPr>
          <a:endParaRPr lang="en-US" sz="1500" kern="1200"/>
        </a:p>
      </dsp:txBody>
      <dsp:txXfrm>
        <a:off x="2359355" y="1387117"/>
        <a:ext cx="320822" cy="321687"/>
      </dsp:txXfrm>
    </dsp:sp>
    <dsp:sp modelId="{3554B249-2AE0-419A-9343-18597DBD936E}">
      <dsp:nvSpPr>
        <dsp:cNvPr id="0" name=""/>
        <dsp:cNvSpPr/>
      </dsp:nvSpPr>
      <dsp:spPr>
        <a:xfrm>
          <a:off x="3033861" y="899398"/>
          <a:ext cx="2161877" cy="129712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just" defTabSz="666750" rtl="0">
            <a:lnSpc>
              <a:spcPct val="90000"/>
            </a:lnSpc>
            <a:spcBef>
              <a:spcPct val="0"/>
            </a:spcBef>
            <a:spcAft>
              <a:spcPct val="35000"/>
            </a:spcAft>
            <a:buNone/>
          </a:pPr>
          <a:r>
            <a:rPr lang="en-US" sz="1500" b="1" kern="1200" dirty="0"/>
            <a:t>Phase 2</a:t>
          </a:r>
          <a:r>
            <a:rPr lang="en-US" sz="1500" kern="1200" dirty="0"/>
            <a:t>: A </a:t>
          </a:r>
          <a:r>
            <a:rPr lang="en-US" sz="1500" b="1" kern="1200" dirty="0"/>
            <a:t>preprocessor</a:t>
          </a:r>
          <a:r>
            <a:rPr lang="en-US" sz="1500" kern="1200" dirty="0"/>
            <a:t> find some preprocessor directives (#include &lt;</a:t>
          </a:r>
          <a:r>
            <a:rPr lang="en-US" sz="1500" kern="1200" dirty="0" err="1"/>
            <a:t>stdio.h</a:t>
          </a:r>
          <a:r>
            <a:rPr lang="en-US" sz="1500" kern="1200" dirty="0"/>
            <a:t>&gt;) to include other files.</a:t>
          </a:r>
        </a:p>
      </dsp:txBody>
      <dsp:txXfrm>
        <a:off x="3071853" y="937390"/>
        <a:ext cx="2085893" cy="1221142"/>
      </dsp:txXfrm>
    </dsp:sp>
    <dsp:sp modelId="{9D7A9E3C-8B6F-43E9-9589-301806E0CA9B}">
      <dsp:nvSpPr>
        <dsp:cNvPr id="0" name=""/>
        <dsp:cNvSpPr/>
      </dsp:nvSpPr>
      <dsp:spPr>
        <a:xfrm>
          <a:off x="5385983" y="127988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just" defTabSz="666750">
            <a:lnSpc>
              <a:spcPct val="90000"/>
            </a:lnSpc>
            <a:spcBef>
              <a:spcPct val="0"/>
            </a:spcBef>
            <a:spcAft>
              <a:spcPct val="35000"/>
            </a:spcAft>
            <a:buNone/>
          </a:pPr>
          <a:endParaRPr lang="en-US" sz="1500" kern="1200"/>
        </a:p>
      </dsp:txBody>
      <dsp:txXfrm>
        <a:off x="5385983" y="1387117"/>
        <a:ext cx="320822" cy="321687"/>
      </dsp:txXfrm>
    </dsp:sp>
    <dsp:sp modelId="{3360DD8A-827D-4182-AB96-D34D18FA745A}">
      <dsp:nvSpPr>
        <dsp:cNvPr id="0" name=""/>
        <dsp:cNvSpPr/>
      </dsp:nvSpPr>
      <dsp:spPr>
        <a:xfrm>
          <a:off x="6060489" y="899398"/>
          <a:ext cx="2161877" cy="129712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just" defTabSz="666750" rtl="0">
            <a:lnSpc>
              <a:spcPct val="90000"/>
            </a:lnSpc>
            <a:spcBef>
              <a:spcPct val="0"/>
            </a:spcBef>
            <a:spcAft>
              <a:spcPct val="35000"/>
            </a:spcAft>
            <a:buNone/>
          </a:pPr>
          <a:r>
            <a:rPr lang="en-US" sz="1500" b="1" kern="1200" dirty="0"/>
            <a:t>Phase 3</a:t>
          </a:r>
          <a:r>
            <a:rPr lang="en-US" sz="1500" kern="1200" dirty="0"/>
            <a:t>: </a:t>
          </a:r>
          <a:r>
            <a:rPr lang="en-US" sz="1500" b="1" kern="1200" dirty="0"/>
            <a:t>Compiler</a:t>
          </a:r>
          <a:r>
            <a:rPr lang="en-US" sz="1500" kern="1200" dirty="0"/>
            <a:t> compiles the program into machine languages</a:t>
          </a:r>
        </a:p>
      </dsp:txBody>
      <dsp:txXfrm>
        <a:off x="6098481" y="937390"/>
        <a:ext cx="2085893" cy="1221142"/>
      </dsp:txXfrm>
    </dsp:sp>
    <dsp:sp modelId="{20C2FE12-78EE-41A3-B73B-F90EE6914789}">
      <dsp:nvSpPr>
        <dsp:cNvPr id="0" name=""/>
        <dsp:cNvSpPr/>
      </dsp:nvSpPr>
      <dsp:spPr>
        <a:xfrm rot="5400000">
          <a:off x="6912269" y="2347855"/>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just" defTabSz="666750">
            <a:lnSpc>
              <a:spcPct val="90000"/>
            </a:lnSpc>
            <a:spcBef>
              <a:spcPct val="0"/>
            </a:spcBef>
            <a:spcAft>
              <a:spcPct val="35000"/>
            </a:spcAft>
            <a:buNone/>
          </a:pPr>
          <a:endParaRPr lang="en-US" sz="1500" kern="1200"/>
        </a:p>
      </dsp:txBody>
      <dsp:txXfrm rot="-5400000">
        <a:off x="6980585" y="2386769"/>
        <a:ext cx="321687" cy="320822"/>
      </dsp:txXfrm>
    </dsp:sp>
    <dsp:sp modelId="{35E3BD7C-6E33-4C1F-8FEA-DD4B72968E3A}">
      <dsp:nvSpPr>
        <dsp:cNvPr id="0" name=""/>
        <dsp:cNvSpPr/>
      </dsp:nvSpPr>
      <dsp:spPr>
        <a:xfrm>
          <a:off x="6060489" y="3061275"/>
          <a:ext cx="2161877" cy="129712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just" defTabSz="666750" rtl="0">
            <a:lnSpc>
              <a:spcPct val="90000"/>
            </a:lnSpc>
            <a:spcBef>
              <a:spcPct val="0"/>
            </a:spcBef>
            <a:spcAft>
              <a:spcPct val="35000"/>
            </a:spcAft>
            <a:buNone/>
          </a:pPr>
          <a:r>
            <a:rPr lang="en-US" sz="1500" b="1" kern="1200" dirty="0"/>
            <a:t>Phase 4</a:t>
          </a:r>
          <a:r>
            <a:rPr lang="en-US" sz="1500" kern="1200" dirty="0"/>
            <a:t>: A </a:t>
          </a:r>
          <a:r>
            <a:rPr lang="en-US" sz="1500" b="1" kern="1200" dirty="0"/>
            <a:t>linker</a:t>
          </a:r>
          <a:r>
            <a:rPr lang="en-US" sz="1500" kern="1200" dirty="0"/>
            <a:t> links the object code with the code in library or other places to produce an executable image.</a:t>
          </a:r>
        </a:p>
      </dsp:txBody>
      <dsp:txXfrm>
        <a:off x="6098481" y="3099267"/>
        <a:ext cx="2085893" cy="1221142"/>
      </dsp:txXfrm>
    </dsp:sp>
    <dsp:sp modelId="{9451EE4F-CACA-4DFC-A835-FD1B451E5A53}">
      <dsp:nvSpPr>
        <dsp:cNvPr id="0" name=""/>
        <dsp:cNvSpPr/>
      </dsp:nvSpPr>
      <dsp:spPr>
        <a:xfrm rot="10800000">
          <a:off x="5411926" y="3441765"/>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just" defTabSz="666750">
            <a:lnSpc>
              <a:spcPct val="90000"/>
            </a:lnSpc>
            <a:spcBef>
              <a:spcPct val="0"/>
            </a:spcBef>
            <a:spcAft>
              <a:spcPct val="35000"/>
            </a:spcAft>
            <a:buNone/>
          </a:pPr>
          <a:endParaRPr lang="en-US" sz="1500" kern="1200"/>
        </a:p>
      </dsp:txBody>
      <dsp:txXfrm rot="10800000">
        <a:off x="5549421" y="3548994"/>
        <a:ext cx="320822" cy="321687"/>
      </dsp:txXfrm>
    </dsp:sp>
    <dsp:sp modelId="{E50C0C74-C940-440B-ABCB-8E2D3C84B3C8}">
      <dsp:nvSpPr>
        <dsp:cNvPr id="0" name=""/>
        <dsp:cNvSpPr/>
      </dsp:nvSpPr>
      <dsp:spPr>
        <a:xfrm>
          <a:off x="3033861" y="3061275"/>
          <a:ext cx="2161877" cy="129712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just" defTabSz="666750" rtl="0">
            <a:lnSpc>
              <a:spcPct val="90000"/>
            </a:lnSpc>
            <a:spcBef>
              <a:spcPct val="0"/>
            </a:spcBef>
            <a:spcAft>
              <a:spcPct val="35000"/>
            </a:spcAft>
            <a:buNone/>
          </a:pPr>
          <a:r>
            <a:rPr lang="en-US" sz="1500" b="1" kern="1200" dirty="0"/>
            <a:t>Phase 5</a:t>
          </a:r>
          <a:r>
            <a:rPr lang="en-US" sz="1500" kern="1200" dirty="0"/>
            <a:t>: A </a:t>
          </a:r>
          <a:r>
            <a:rPr lang="en-US" sz="1500" b="1" kern="1200" dirty="0"/>
            <a:t>loade</a:t>
          </a:r>
          <a:r>
            <a:rPr lang="en-US" sz="1500" kern="1200" dirty="0"/>
            <a:t>r loads the executable image into memory (RAM).</a:t>
          </a:r>
        </a:p>
      </dsp:txBody>
      <dsp:txXfrm>
        <a:off x="3071853" y="3099267"/>
        <a:ext cx="2085893" cy="1221142"/>
      </dsp:txXfrm>
    </dsp:sp>
    <dsp:sp modelId="{309D1EA6-8549-4DF8-A1BA-D926C1523F51}">
      <dsp:nvSpPr>
        <dsp:cNvPr id="0" name=""/>
        <dsp:cNvSpPr/>
      </dsp:nvSpPr>
      <dsp:spPr>
        <a:xfrm rot="10800000">
          <a:off x="2385298" y="3441765"/>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just" defTabSz="1022350">
            <a:lnSpc>
              <a:spcPct val="90000"/>
            </a:lnSpc>
            <a:spcBef>
              <a:spcPct val="0"/>
            </a:spcBef>
            <a:spcAft>
              <a:spcPct val="35000"/>
            </a:spcAft>
            <a:buNone/>
          </a:pPr>
          <a:endParaRPr lang="en-US" sz="2300" kern="1200"/>
        </a:p>
      </dsp:txBody>
      <dsp:txXfrm rot="10800000">
        <a:off x="2522793" y="3548994"/>
        <a:ext cx="320822" cy="321687"/>
      </dsp:txXfrm>
    </dsp:sp>
    <dsp:sp modelId="{FE67DF6B-9359-4082-A469-B9187412C380}">
      <dsp:nvSpPr>
        <dsp:cNvPr id="0" name=""/>
        <dsp:cNvSpPr/>
      </dsp:nvSpPr>
      <dsp:spPr>
        <a:xfrm>
          <a:off x="7233" y="3061275"/>
          <a:ext cx="2161877" cy="129712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just" defTabSz="622300" rtl="0">
            <a:lnSpc>
              <a:spcPct val="90000"/>
            </a:lnSpc>
            <a:spcBef>
              <a:spcPct val="0"/>
            </a:spcBef>
            <a:spcAft>
              <a:spcPct val="35000"/>
            </a:spcAft>
            <a:buNone/>
          </a:pPr>
          <a:r>
            <a:rPr lang="en-US" sz="1400" b="1" kern="1200" dirty="0"/>
            <a:t>Phase 6</a:t>
          </a:r>
          <a:r>
            <a:rPr lang="en-US" sz="1400" b="0" kern="1200" dirty="0"/>
            <a:t>: CPU executes the program one instruction at a time. The load process in Windows OS is just input the name of the executable file.</a:t>
          </a:r>
        </a:p>
      </dsp:txBody>
      <dsp:txXfrm>
        <a:off x="45225" y="3099267"/>
        <a:ext cx="2085893" cy="1221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B52DE-AB79-4D4F-9886-5D42CD395D9F}">
      <dsp:nvSpPr>
        <dsp:cNvPr id="0" name=""/>
        <dsp:cNvSpPr/>
      </dsp:nvSpPr>
      <dsp:spPr>
        <a:xfrm>
          <a:off x="0" y="56958"/>
          <a:ext cx="8105775" cy="10740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just" defTabSz="1200150" rtl="0">
            <a:lnSpc>
              <a:spcPct val="90000"/>
            </a:lnSpc>
            <a:spcBef>
              <a:spcPct val="0"/>
            </a:spcBef>
            <a:spcAft>
              <a:spcPct val="35000"/>
            </a:spcAft>
            <a:buNone/>
          </a:pPr>
          <a:r>
            <a:rPr lang="en-US" sz="2700" kern="1200" dirty="0"/>
            <a:t>1. An variable name is any combination of 1 to 31 alphabets, digits or underscores. </a:t>
          </a:r>
        </a:p>
      </dsp:txBody>
      <dsp:txXfrm>
        <a:off x="52431" y="109389"/>
        <a:ext cx="8000913" cy="969198"/>
      </dsp:txXfrm>
    </dsp:sp>
    <dsp:sp modelId="{CDB81106-B251-4CE8-8FB1-495118BBF8EF}">
      <dsp:nvSpPr>
        <dsp:cNvPr id="0" name=""/>
        <dsp:cNvSpPr/>
      </dsp:nvSpPr>
      <dsp:spPr>
        <a:xfrm>
          <a:off x="0" y="1208778"/>
          <a:ext cx="8105775" cy="10740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just" defTabSz="1200150" rtl="0">
            <a:lnSpc>
              <a:spcPct val="90000"/>
            </a:lnSpc>
            <a:spcBef>
              <a:spcPct val="0"/>
            </a:spcBef>
            <a:spcAft>
              <a:spcPct val="35000"/>
            </a:spcAft>
            <a:buNone/>
          </a:pPr>
          <a:r>
            <a:rPr lang="en-US" sz="2700" kern="1200" dirty="0"/>
            <a:t>2. The first character in the variable name must be an alphabet or underscore. </a:t>
          </a:r>
        </a:p>
      </dsp:txBody>
      <dsp:txXfrm>
        <a:off x="52431" y="1261209"/>
        <a:ext cx="8000913" cy="969198"/>
      </dsp:txXfrm>
    </dsp:sp>
    <dsp:sp modelId="{A253DCA6-A25B-4254-B962-A859FE56AF80}">
      <dsp:nvSpPr>
        <dsp:cNvPr id="0" name=""/>
        <dsp:cNvSpPr/>
      </dsp:nvSpPr>
      <dsp:spPr>
        <a:xfrm>
          <a:off x="0" y="2360598"/>
          <a:ext cx="8105775" cy="10740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just" defTabSz="1200150" rtl="0">
            <a:lnSpc>
              <a:spcPct val="90000"/>
            </a:lnSpc>
            <a:spcBef>
              <a:spcPct val="0"/>
            </a:spcBef>
            <a:spcAft>
              <a:spcPct val="35000"/>
            </a:spcAft>
            <a:buNone/>
          </a:pPr>
          <a:r>
            <a:rPr lang="en-US" sz="2700" kern="1200" dirty="0"/>
            <a:t>3. No blanks or special symbol other than an underscore can be used in an variable name. </a:t>
          </a:r>
        </a:p>
      </dsp:txBody>
      <dsp:txXfrm>
        <a:off x="52431" y="2413029"/>
        <a:ext cx="8000913" cy="969198"/>
      </dsp:txXfrm>
    </dsp:sp>
    <dsp:sp modelId="{B766EB9F-6EF0-4542-8ADB-5594BC21AEEA}">
      <dsp:nvSpPr>
        <dsp:cNvPr id="0" name=""/>
        <dsp:cNvSpPr/>
      </dsp:nvSpPr>
      <dsp:spPr>
        <a:xfrm>
          <a:off x="0" y="3512418"/>
          <a:ext cx="8105775" cy="10740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just" defTabSz="1200150" rtl="0">
            <a:lnSpc>
              <a:spcPct val="90000"/>
            </a:lnSpc>
            <a:spcBef>
              <a:spcPct val="0"/>
            </a:spcBef>
            <a:spcAft>
              <a:spcPct val="35000"/>
            </a:spcAft>
            <a:buNone/>
          </a:pPr>
          <a:r>
            <a:rPr lang="en-US" sz="2700" kern="1200" dirty="0"/>
            <a:t>4. Keywords are not allowed to be used as variables.</a:t>
          </a:r>
        </a:p>
      </dsp:txBody>
      <dsp:txXfrm>
        <a:off x="52431" y="3564849"/>
        <a:ext cx="8000913" cy="9691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06:30:03.05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08:03:18.999"/>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08:03:21.44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08:03:23.150"/>
    </inkml:context>
    <inkml:brush xml:id="br0">
      <inkml:brushProperty name="width" value="0.025" units="cm"/>
      <inkml:brushProperty name="height" value="0.025" units="cm"/>
      <inkml:brushProperty name="color" value="#E71224"/>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06:17:50.99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06:18:04.501"/>
    </inkml:context>
    <inkml:brush xml:id="br0">
      <inkml:brushProperty name="width" value="0.1" units="cm"/>
      <inkml:brushProperty name="height" value="0.1" units="cm"/>
      <inkml:brushProperty name="color" value="#E71224"/>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06:22:29.04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06:32:05.679"/>
    </inkml:context>
    <inkml:brush xml:id="br0">
      <inkml:brushProperty name="width" value="0.2" units="cm"/>
      <inkml:brushProperty name="height" value="1.2" units="cm"/>
      <inkml:brushProperty name="color" value="#849398"/>
      <inkml:brushProperty name="ignorePressure" value="1"/>
      <inkml:brushProperty name="inkEffects" value="pencil"/>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06:32:06.378"/>
    </inkml:context>
    <inkml:brush xml:id="br0">
      <inkml:brushProperty name="width" value="0.2" units="cm"/>
      <inkml:brushProperty name="height" value="1.2" units="cm"/>
      <inkml:brushProperty name="color" value="#849398"/>
      <inkml:brushProperty name="ignorePressure" value="1"/>
      <inkml:brushProperty name="inkEffects" value="pencil"/>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08:03:17.216"/>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08:03:17.854"/>
    </inkml:context>
    <inkml:brush xml:id="br0">
      <inkml:brushProperty name="width" value="0.025" units="cm"/>
      <inkml:brushProperty name="height" value="0.025" units="cm"/>
      <inkml:brushProperty name="color" value="#E71224"/>
    </inkml:brush>
  </inkml:definitions>
  <inkml:trace contextRef="#ctx0" brushRef="#br0">1 1 24575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08:03:18.524"/>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7AFD9-4DEC-4C5C-B4BA-A4C7F43444D1}" type="datetimeFigureOut">
              <a:rPr lang="en-US" smtClean="0"/>
              <a:pPr/>
              <a:t>9/26/2021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E590E6-5442-48DB-B953-2E9EFD9468D5}" type="slidenum">
              <a:rPr lang="en-US" smtClean="0"/>
              <a:pPr/>
              <a:t>‹#›</a:t>
            </a:fld>
            <a:endParaRPr lang="en-US"/>
          </a:p>
        </p:txBody>
      </p:sp>
    </p:spTree>
    <p:extLst>
      <p:ext uri="{BB962C8B-B14F-4D97-AF65-F5344CB8AC3E}">
        <p14:creationId xmlns:p14="http://schemas.microsoft.com/office/powerpoint/2010/main" val="517532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declaration no memory space is allocated to an identifier.</a:t>
            </a:r>
          </a:p>
          <a:p>
            <a:r>
              <a:rPr lang="en-US" dirty="0"/>
              <a:t>Definition of identifier means the declaration of identifier + reservation of space for it in memory</a:t>
            </a:r>
          </a:p>
        </p:txBody>
      </p:sp>
      <p:sp>
        <p:nvSpPr>
          <p:cNvPr id="4" name="Slide Number Placeholder 3"/>
          <p:cNvSpPr>
            <a:spLocks noGrp="1"/>
          </p:cNvSpPr>
          <p:nvPr>
            <p:ph type="sldNum" sz="quarter" idx="10"/>
          </p:nvPr>
        </p:nvSpPr>
        <p:spPr/>
        <p:txBody>
          <a:bodyPr/>
          <a:lstStyle/>
          <a:p>
            <a:fld id="{FD54C4CB-0809-4037-92DF-2E0D63A3E19B}" type="slidenum">
              <a:rPr lang="en-US" smtClean="0"/>
              <a:pPr/>
              <a:t>25</a:t>
            </a:fld>
            <a:endParaRPr lang="en-US"/>
          </a:p>
        </p:txBody>
      </p:sp>
    </p:spTree>
    <p:extLst>
      <p:ext uri="{BB962C8B-B14F-4D97-AF65-F5344CB8AC3E}">
        <p14:creationId xmlns:p14="http://schemas.microsoft.com/office/powerpoint/2010/main" val="180606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04C05C-017D-47E5-A7B3-5144E79D72F8}" type="slidenum">
              <a:rPr lang="en-US" smtClean="0"/>
              <a:pPr/>
              <a:t>29</a:t>
            </a:fld>
            <a:endParaRPr lang="en-US" dirty="0"/>
          </a:p>
        </p:txBody>
      </p:sp>
    </p:spTree>
    <p:extLst>
      <p:ext uri="{BB962C8B-B14F-4D97-AF65-F5344CB8AC3E}">
        <p14:creationId xmlns:p14="http://schemas.microsoft.com/office/powerpoint/2010/main" val="649467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dirty="0" err="1"/>
              <a:t>b+c</a:t>
            </a:r>
            <a:r>
              <a:rPr lang="en-US" dirty="0"/>
              <a:t>….three</a:t>
            </a:r>
            <a:r>
              <a:rPr lang="en-US" baseline="0" dirty="0"/>
              <a:t> operands and 2 operators</a:t>
            </a:r>
            <a:endParaRPr lang="en-US" dirty="0"/>
          </a:p>
        </p:txBody>
      </p:sp>
      <p:sp>
        <p:nvSpPr>
          <p:cNvPr id="4" name="Slide Number Placeholder 3"/>
          <p:cNvSpPr>
            <a:spLocks noGrp="1"/>
          </p:cNvSpPr>
          <p:nvPr>
            <p:ph type="sldNum" sz="quarter" idx="10"/>
          </p:nvPr>
        </p:nvSpPr>
        <p:spPr/>
        <p:txBody>
          <a:bodyPr/>
          <a:lstStyle/>
          <a:p>
            <a:fld id="{FD54C4CB-0809-4037-92DF-2E0D63A3E19B}" type="slidenum">
              <a:rPr lang="en-US" smtClean="0"/>
              <a:pPr/>
              <a:t>30</a:t>
            </a:fld>
            <a:endParaRPr lang="en-US"/>
          </a:p>
        </p:txBody>
      </p:sp>
    </p:spTree>
    <p:extLst>
      <p:ext uri="{BB962C8B-B14F-4D97-AF65-F5344CB8AC3E}">
        <p14:creationId xmlns:p14="http://schemas.microsoft.com/office/powerpoint/2010/main" val="2202529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4C4CB-0809-4037-92DF-2E0D63A3E19B}" type="slidenum">
              <a:rPr lang="en-US" smtClean="0"/>
              <a:pPr/>
              <a:t>49</a:t>
            </a:fld>
            <a:endParaRPr lang="en-US" dirty="0"/>
          </a:p>
        </p:txBody>
      </p:sp>
    </p:spTree>
    <p:extLst>
      <p:ext uri="{BB962C8B-B14F-4D97-AF65-F5344CB8AC3E}">
        <p14:creationId xmlns:p14="http://schemas.microsoft.com/office/powerpoint/2010/main" val="1247551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sz="4400"/>
            </a:lvl1pPr>
          </a:lstStyle>
          <a:p>
            <a:r>
              <a:rPr lang="en-US" sz="4800" dirty="0"/>
              <a:t>CSE101-Lec#1</a:t>
            </a:r>
            <a:endParaRPr lang="en-US" dirty="0"/>
          </a:p>
        </p:txBody>
      </p:sp>
      <p:sp>
        <p:nvSpPr>
          <p:cNvPr id="3" name="Subtitle 2"/>
          <p:cNvSpPr>
            <a:spLocks noGrp="1"/>
          </p:cNvSpPr>
          <p:nvPr>
            <p:ph type="subTitle" idx="1"/>
          </p:nvPr>
        </p:nvSpPr>
        <p:spPr>
          <a:xfrm>
            <a:off x="838200" y="3429000"/>
            <a:ext cx="7086600" cy="1752600"/>
          </a:xfrm>
        </p:spPr>
        <p:txBody>
          <a:bodyPr/>
          <a:lstStyle>
            <a:lvl1pPr marL="0" indent="0" algn="l">
              <a:buNone/>
              <a:defRPr>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7" name="Straight Connector 6"/>
          <p:cNvCxnSpPr/>
          <p:nvPr/>
        </p:nvCxnSpPr>
        <p:spPr>
          <a:xfrm>
            <a:off x="839322" y="3352800"/>
            <a:ext cx="7056784" cy="0"/>
          </a:xfrm>
          <a:prstGeom prst="line">
            <a:avLst/>
          </a:prstGeom>
          <a:ln>
            <a:solidFill>
              <a:schemeClr val="accent6"/>
            </a:solidFill>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4495800" y="5562600"/>
            <a:ext cx="4572000" cy="1323439"/>
          </a:xfrm>
          <a:prstGeom prst="rect">
            <a:avLst/>
          </a:prstGeom>
          <a:noFill/>
        </p:spPr>
        <p:txBody>
          <a:bodyPr wrap="square" rtlCol="0">
            <a:spAutoFit/>
          </a:bodyPr>
          <a:lstStyle/>
          <a:p>
            <a:pPr algn="r"/>
            <a:r>
              <a:rPr lang="en-US" sz="2000" b="0" dirty="0">
                <a:solidFill>
                  <a:srgbClr val="002060"/>
                </a:solidFill>
                <a:latin typeface="Arial Rounded MT Bold" pitchFamily="34" charset="0"/>
              </a:rPr>
              <a:t>Created By: 		</a:t>
            </a:r>
          </a:p>
          <a:p>
            <a:pPr algn="r"/>
            <a:r>
              <a:rPr lang="en-US" sz="2000" b="0" dirty="0">
                <a:solidFill>
                  <a:srgbClr val="002060"/>
                </a:solidFill>
                <a:latin typeface="Arial Rounded MT Bold" pitchFamily="34" charset="0"/>
              </a:rPr>
              <a:t>Amanpreet Kaur &amp;</a:t>
            </a:r>
          </a:p>
          <a:p>
            <a:pPr algn="r"/>
            <a:r>
              <a:rPr lang="en-US" sz="2000" b="0" dirty="0">
                <a:solidFill>
                  <a:srgbClr val="002060"/>
                </a:solidFill>
                <a:latin typeface="Arial Rounded MT Bold" pitchFamily="34" charset="0"/>
              </a:rPr>
              <a:t>		Sanjeev</a:t>
            </a:r>
            <a:r>
              <a:rPr lang="en-US" sz="2000" b="0" baseline="0" dirty="0">
                <a:solidFill>
                  <a:srgbClr val="002060"/>
                </a:solidFill>
                <a:latin typeface="Arial Rounded MT Bold" pitchFamily="34" charset="0"/>
              </a:rPr>
              <a:t> Kumar </a:t>
            </a:r>
          </a:p>
          <a:p>
            <a:pPr algn="r"/>
            <a:r>
              <a:rPr lang="en-US" sz="2000" b="0" baseline="0" dirty="0">
                <a:solidFill>
                  <a:srgbClr val="002060"/>
                </a:solidFill>
                <a:latin typeface="Arial Rounded MT Bold" pitchFamily="34" charset="0"/>
              </a:rPr>
              <a:t>		SME (CSE) LPU</a:t>
            </a:r>
            <a:endParaRPr lang="en-US" sz="2000" b="0" dirty="0">
              <a:solidFill>
                <a:srgbClr val="002060"/>
              </a:solidFill>
              <a:latin typeface="Arial Rounded MT Bold" pitchFamily="34" charset="0"/>
            </a:endParaRPr>
          </a:p>
        </p:txBody>
      </p:sp>
      <p:cxnSp>
        <p:nvCxnSpPr>
          <p:cNvPr id="9" name="Straight Connector 8"/>
          <p:cNvCxnSpPr/>
          <p:nvPr/>
        </p:nvCxnSpPr>
        <p:spPr>
          <a:xfrm>
            <a:off x="839322" y="3352800"/>
            <a:ext cx="7056784" cy="0"/>
          </a:xfrm>
          <a:prstGeom prst="line">
            <a:avLst/>
          </a:prstGeom>
          <a:ln>
            <a:solidFill>
              <a:schemeClr val="accent6"/>
            </a:solidFill>
          </a:ln>
        </p:spPr>
        <p:style>
          <a:lnRef idx="3">
            <a:schemeClr val="accent6"/>
          </a:lnRef>
          <a:fillRef idx="0">
            <a:schemeClr val="accent6"/>
          </a:fillRef>
          <a:effectRef idx="2">
            <a:schemeClr val="accent6"/>
          </a:effectRef>
          <a:fontRef idx="minor">
            <a:schemeClr val="tx1"/>
          </a:fontRef>
        </p:style>
      </p:cxnSp>
      <p:sp>
        <p:nvSpPr>
          <p:cNvPr id="10" name="TextBox 9"/>
          <p:cNvSpPr txBox="1"/>
          <p:nvPr/>
        </p:nvSpPr>
        <p:spPr>
          <a:xfrm>
            <a:off x="4495800" y="5562600"/>
            <a:ext cx="4572000" cy="1323439"/>
          </a:xfrm>
          <a:prstGeom prst="rect">
            <a:avLst/>
          </a:prstGeom>
          <a:noFill/>
        </p:spPr>
        <p:txBody>
          <a:bodyPr wrap="square" rtlCol="0">
            <a:spAutoFit/>
          </a:bodyPr>
          <a:lstStyle/>
          <a:p>
            <a:pPr algn="r"/>
            <a:r>
              <a:rPr lang="en-US" sz="2000" b="0" dirty="0">
                <a:solidFill>
                  <a:srgbClr val="002060"/>
                </a:solidFill>
                <a:latin typeface="Arial Rounded MT Bold" pitchFamily="34" charset="0"/>
              </a:rPr>
              <a:t>Created By: 		</a:t>
            </a:r>
          </a:p>
          <a:p>
            <a:pPr algn="r"/>
            <a:r>
              <a:rPr lang="en-US" sz="2000" b="0" dirty="0">
                <a:solidFill>
                  <a:srgbClr val="002060"/>
                </a:solidFill>
                <a:latin typeface="Arial Rounded MT Bold" pitchFamily="34" charset="0"/>
              </a:rPr>
              <a:t>Amanpreet Kaur &amp;</a:t>
            </a:r>
          </a:p>
          <a:p>
            <a:pPr algn="r"/>
            <a:r>
              <a:rPr lang="en-US" sz="2000" b="0" dirty="0">
                <a:solidFill>
                  <a:srgbClr val="002060"/>
                </a:solidFill>
                <a:latin typeface="Arial Rounded MT Bold" pitchFamily="34" charset="0"/>
              </a:rPr>
              <a:t>		Sanjeev</a:t>
            </a:r>
            <a:r>
              <a:rPr lang="en-US" sz="2000" b="0" baseline="0" dirty="0">
                <a:solidFill>
                  <a:srgbClr val="002060"/>
                </a:solidFill>
                <a:latin typeface="Arial Rounded MT Bold" pitchFamily="34" charset="0"/>
              </a:rPr>
              <a:t> Kumar </a:t>
            </a:r>
          </a:p>
          <a:p>
            <a:pPr algn="r"/>
            <a:r>
              <a:rPr lang="en-US" sz="2000" b="0" baseline="0" dirty="0">
                <a:solidFill>
                  <a:srgbClr val="002060"/>
                </a:solidFill>
                <a:latin typeface="Arial Rounded MT Bold" pitchFamily="34" charset="0"/>
              </a:rPr>
              <a:t>		SME (CSE) LPU</a:t>
            </a:r>
            <a:endParaRPr lang="en-US" sz="2000" b="0" dirty="0">
              <a:solidFill>
                <a:srgbClr val="002060"/>
              </a:solidFill>
              <a:latin typeface="Arial Rounded MT Bold"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635818"/>
            <a:ext cx="1808162" cy="3297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itle 1"/>
          <p:cNvSpPr txBox="1">
            <a:spLocks/>
          </p:cNvSpPr>
          <p:nvPr/>
        </p:nvSpPr>
        <p:spPr>
          <a:xfrm>
            <a:off x="1953250" y="5958408"/>
            <a:ext cx="7155254" cy="8995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a:solidFill>
                  <a:schemeClr val="tx1">
                    <a:lumMod val="65000"/>
                    <a:lumOff val="35000"/>
                  </a:schemeClr>
                </a:solidFill>
              </a:rPr>
              <a:t>cse101@lpu.co.in</a:t>
            </a:r>
            <a:endParaRPr lang="en-IN" sz="1400" dirty="0">
              <a:solidFill>
                <a:schemeClr val="tx1">
                  <a:lumMod val="65000"/>
                  <a:lumOff val="35000"/>
                </a:schemeClr>
              </a:solidFill>
            </a:endParaRPr>
          </a:p>
        </p:txBody>
      </p:sp>
      <p:cxnSp>
        <p:nvCxnSpPr>
          <p:cNvPr id="9" name="Straight Connector 8"/>
          <p:cNvCxnSpPr/>
          <p:nvPr/>
        </p:nvCxnSpPr>
        <p:spPr>
          <a:xfrm>
            <a:off x="755576" y="4077072"/>
            <a:ext cx="7056784" cy="0"/>
          </a:xfrm>
          <a:prstGeom prst="line">
            <a:avLst/>
          </a:prstGeom>
        </p:spPr>
        <p:style>
          <a:lnRef idx="3">
            <a:schemeClr val="accent6"/>
          </a:lnRef>
          <a:fillRef idx="0">
            <a:schemeClr val="accent6"/>
          </a:fillRef>
          <a:effectRef idx="2">
            <a:schemeClr val="accent6"/>
          </a:effectRef>
          <a:fontRef idx="minor">
            <a:schemeClr val="tx1"/>
          </a:fontRef>
        </p:style>
      </p:cxnSp>
      <p:sp>
        <p:nvSpPr>
          <p:cNvPr id="10" name="Title 1"/>
          <p:cNvSpPr>
            <a:spLocks noGrp="1"/>
          </p:cNvSpPr>
          <p:nvPr>
            <p:ph type="title" hasCustomPrompt="1"/>
          </p:nvPr>
        </p:nvSpPr>
        <p:spPr>
          <a:xfrm>
            <a:off x="685800" y="4114800"/>
            <a:ext cx="7155254" cy="1600200"/>
          </a:xfrm>
        </p:spPr>
        <p:txBody>
          <a:bodyPr anchor="t">
            <a:noAutofit/>
          </a:bodyPr>
          <a:lstStyle>
            <a:lvl1pPr algn="r">
              <a:defRPr>
                <a:solidFill>
                  <a:srgbClr val="C00000"/>
                </a:solidFill>
              </a:defRPr>
            </a:lvl1pPr>
          </a:lstStyle>
          <a:p>
            <a:pPr algn="r"/>
            <a:r>
              <a:rPr lang="en-US" sz="3600" dirty="0">
                <a:solidFill>
                  <a:srgbClr val="C00000"/>
                </a:solidFill>
              </a:rPr>
              <a:t>Next Class:</a:t>
            </a:r>
            <a:endParaRPr lang="en-IN" sz="1400" dirty="0">
              <a:solidFill>
                <a:schemeClr val="tx1">
                  <a:lumMod val="95000"/>
                  <a:lumOff val="5000"/>
                </a:scheme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0" y="685800"/>
            <a:ext cx="6400800" cy="5486400"/>
          </a:xfrm>
          <a:solidFill>
            <a:srgbClr val="FFE593"/>
          </a:solidFill>
        </p:spPr>
        <p:txBody>
          <a:bodyPr>
            <a:normAutofit/>
          </a:bodyPr>
          <a:lstStyle>
            <a:lvl1pPr marL="0" indent="0">
              <a:spcBef>
                <a:spcPts val="0"/>
              </a:spcBef>
              <a:buNone/>
              <a:defRPr sz="1800" b="1">
                <a:solidFill>
                  <a:schemeClr val="tx1"/>
                </a:solidFill>
                <a:latin typeface="Courier New" pitchFamily="49" charset="0"/>
                <a:cs typeface="Courier New" pitchFamily="49" charset="0"/>
              </a:defRPr>
            </a:lvl1pPr>
            <a:lvl2pPr marL="0" indent="0">
              <a:spcBef>
                <a:spcPts val="0"/>
              </a:spcBef>
              <a:buNone/>
              <a:defRPr sz="1800" b="1">
                <a:solidFill>
                  <a:schemeClr val="tx1"/>
                </a:solidFill>
                <a:latin typeface="Courier New" pitchFamily="49" charset="0"/>
                <a:cs typeface="Courier New" pitchFamily="49" charset="0"/>
              </a:defRPr>
            </a:lvl2pPr>
            <a:lvl3pPr marL="0" indent="0">
              <a:spcBef>
                <a:spcPts val="0"/>
              </a:spcBef>
              <a:buNone/>
              <a:defRPr sz="1800" b="1">
                <a:solidFill>
                  <a:schemeClr val="tx1"/>
                </a:solidFill>
                <a:latin typeface="Courier New" pitchFamily="49" charset="0"/>
                <a:cs typeface="Courier New" pitchFamily="49" charset="0"/>
              </a:defRPr>
            </a:lvl3pPr>
            <a:lvl4pPr marL="0" indent="0">
              <a:spcBef>
                <a:spcPts val="0"/>
              </a:spcBef>
              <a:buNone/>
              <a:defRPr sz="1800" b="1">
                <a:solidFill>
                  <a:schemeClr val="tx1"/>
                </a:solidFill>
                <a:latin typeface="Courier New" pitchFamily="49" charset="0"/>
                <a:cs typeface="Courier New" pitchFamily="49" charset="0"/>
              </a:defRPr>
            </a:lvl4pPr>
            <a:lvl5pPr marL="0" indent="0">
              <a:spcBef>
                <a:spcPts val="0"/>
              </a:spcBef>
              <a:buNone/>
              <a:defRPr sz="1800" b="1">
                <a:solidFill>
                  <a:schemeClr val="tx1"/>
                </a:solidFill>
                <a:latin typeface="Courier New" pitchFamily="49" charset="0"/>
                <a:cs typeface="Courier New"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3"/>
          </p:nvPr>
        </p:nvSpPr>
        <p:spPr>
          <a:xfrm>
            <a:off x="6553200" y="685800"/>
            <a:ext cx="2590800" cy="5486400"/>
          </a:xfrm>
        </p:spPr>
        <p:txBody>
          <a:bodyPr>
            <a:noAutofit/>
          </a:bodyPr>
          <a:lstStyle>
            <a:lvl1pPr marL="0" indent="0">
              <a:spcBef>
                <a:spcPts val="0"/>
              </a:spcBef>
              <a:buNone/>
              <a:defRPr sz="2800">
                <a:solidFill>
                  <a:schemeClr val="accent1"/>
                </a:solidFill>
              </a:defRPr>
            </a:lvl1pPr>
            <a:lvl2pPr marL="0" indent="0">
              <a:spcBef>
                <a:spcPts val="0"/>
              </a:spcBef>
              <a:buNone/>
              <a:defRPr sz="2800">
                <a:solidFill>
                  <a:schemeClr val="accent1"/>
                </a:solidFill>
              </a:defRPr>
            </a:lvl2pPr>
            <a:lvl3pPr marL="0" indent="0">
              <a:spcBef>
                <a:spcPts val="0"/>
              </a:spcBef>
              <a:buNone/>
              <a:defRPr sz="2800">
                <a:solidFill>
                  <a:schemeClr val="accent1"/>
                </a:solidFill>
              </a:defRPr>
            </a:lvl3pPr>
            <a:lvl4pPr marL="0" indent="0">
              <a:spcBef>
                <a:spcPts val="0"/>
              </a:spcBef>
              <a:buNone/>
              <a:defRPr sz="2800">
                <a:solidFill>
                  <a:schemeClr val="accent1"/>
                </a:solidFill>
              </a:defRPr>
            </a:lvl4pPr>
            <a:lvl5pPr marL="0" indent="0">
              <a:spcBef>
                <a:spcPts val="0"/>
              </a:spcBef>
              <a:buNone/>
              <a:defRPr sz="28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35847" name="Rectangle 1031"/>
          <p:cNvSpPr>
            <a:spLocks noChangeArrowheads="1"/>
          </p:cNvSpPr>
          <p:nvPr/>
        </p:nvSpPr>
        <p:spPr bwMode="auto">
          <a:xfrm>
            <a:off x="6705600" y="838200"/>
            <a:ext cx="2438400" cy="6019800"/>
          </a:xfrm>
          <a:prstGeom prst="rect">
            <a:avLst/>
          </a:prstGeom>
          <a:noFill/>
          <a:ln w="9525">
            <a:noFill/>
            <a:miter lim="800000"/>
            <a:headEnd/>
            <a:tailEnd/>
          </a:ln>
          <a:effectLst/>
        </p:spPr>
        <p:txBody>
          <a:bodyPr/>
          <a:lstStyle/>
          <a:p>
            <a:pPr eaLnBrk="1" hangingPunct="1">
              <a:spcBef>
                <a:spcPct val="0"/>
              </a:spcBef>
            </a:pPr>
            <a:endParaRPr lang="en-US" sz="1400" b="1">
              <a:solidFill>
                <a:schemeClr val="tx1"/>
              </a:solidFill>
              <a:latin typeface="AvantGarde" pitchFamily="34" charset="0"/>
            </a:endParaRPr>
          </a:p>
        </p:txBody>
      </p:sp>
      <p:sp>
        <p:nvSpPr>
          <p:cNvPr id="7" name="Text Placeholder 5"/>
          <p:cNvSpPr>
            <a:spLocks noGrp="1"/>
          </p:cNvSpPr>
          <p:nvPr>
            <p:ph type="body" sz="quarter" idx="10" hasCustomPrompt="1"/>
          </p:nvPr>
        </p:nvSpPr>
        <p:spPr>
          <a:xfrm>
            <a:off x="0" y="6553200"/>
            <a:ext cx="2743200" cy="381000"/>
          </a:xfr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200">
                <a:solidFill>
                  <a:schemeClr val="bg1">
                    <a:lumMod val="50000"/>
                  </a:schemeClr>
                </a:solidFill>
                <a:latin typeface="Arial Black" pitchFamily="34" charset="0"/>
              </a:defRPr>
            </a:lvl1pPr>
            <a:lvl2pPr>
              <a:defRPr sz="1200">
                <a:solidFill>
                  <a:schemeClr val="bg1">
                    <a:lumMod val="50000"/>
                  </a:schemeClr>
                </a:solidFill>
                <a:latin typeface="Arial Black" pitchFamily="34" charset="0"/>
              </a:defRPr>
            </a:lvl2pPr>
            <a:lvl3pPr>
              <a:defRPr sz="1200">
                <a:solidFill>
                  <a:schemeClr val="bg1">
                    <a:lumMod val="50000"/>
                  </a:schemeClr>
                </a:solidFill>
                <a:latin typeface="Arial Black" pitchFamily="34" charset="0"/>
              </a:defRPr>
            </a:lvl3pPr>
            <a:lvl4pPr>
              <a:defRPr sz="1200">
                <a:solidFill>
                  <a:schemeClr val="bg1">
                    <a:lumMod val="50000"/>
                  </a:schemeClr>
                </a:solidFill>
                <a:latin typeface="Arial Black" pitchFamily="34" charset="0"/>
              </a:defRPr>
            </a:lvl4pPr>
            <a:lvl5pPr>
              <a:defRPr sz="1200">
                <a:solidFill>
                  <a:schemeClr val="bg1">
                    <a:lumMod val="50000"/>
                  </a:schemeClr>
                </a:solidFill>
                <a:latin typeface="Arial Black" pitchFamily="34" charset="0"/>
              </a:defRPr>
            </a:lvl5pPr>
          </a:lstStyle>
          <a:p>
            <a:pPr lvl="0"/>
            <a:r>
              <a:rPr lang="en-US" dirty="0"/>
              <a:t>©LPU CSE101 C Programming</a:t>
            </a:r>
          </a:p>
          <a:p>
            <a:pPr lvl="0"/>
            <a:endParaRPr lang="en-US" dirty="0"/>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249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635818"/>
            <a:ext cx="1808162" cy="3297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itle 1"/>
          <p:cNvSpPr txBox="1">
            <a:spLocks/>
          </p:cNvSpPr>
          <p:nvPr/>
        </p:nvSpPr>
        <p:spPr>
          <a:xfrm>
            <a:off x="1953250" y="5958408"/>
            <a:ext cx="7155254" cy="8995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a:solidFill>
                  <a:schemeClr val="tx1">
                    <a:lumMod val="65000"/>
                    <a:lumOff val="35000"/>
                  </a:schemeClr>
                </a:solidFill>
              </a:rPr>
              <a:t>cse101@lpu.co.in</a:t>
            </a:r>
            <a:endParaRPr lang="en-IN" sz="1400" dirty="0">
              <a:solidFill>
                <a:schemeClr val="tx1">
                  <a:lumMod val="65000"/>
                  <a:lumOff val="35000"/>
                </a:schemeClr>
              </a:solidFill>
            </a:endParaRPr>
          </a:p>
        </p:txBody>
      </p:sp>
      <p:cxnSp>
        <p:nvCxnSpPr>
          <p:cNvPr id="9" name="Straight Connector 8"/>
          <p:cNvCxnSpPr/>
          <p:nvPr/>
        </p:nvCxnSpPr>
        <p:spPr>
          <a:xfrm>
            <a:off x="755576" y="4077072"/>
            <a:ext cx="7056784" cy="0"/>
          </a:xfrm>
          <a:prstGeom prst="line">
            <a:avLst/>
          </a:prstGeom>
        </p:spPr>
        <p:style>
          <a:lnRef idx="3">
            <a:schemeClr val="accent6"/>
          </a:lnRef>
          <a:fillRef idx="0">
            <a:schemeClr val="accent6"/>
          </a:fillRef>
          <a:effectRef idx="2">
            <a:schemeClr val="accent6"/>
          </a:effectRef>
          <a:fontRef idx="minor">
            <a:schemeClr val="tx1"/>
          </a:fontRef>
        </p:style>
      </p:cxnSp>
      <p:sp>
        <p:nvSpPr>
          <p:cNvPr id="10" name="Title 1"/>
          <p:cNvSpPr>
            <a:spLocks noGrp="1"/>
          </p:cNvSpPr>
          <p:nvPr>
            <p:ph type="title" hasCustomPrompt="1"/>
          </p:nvPr>
        </p:nvSpPr>
        <p:spPr>
          <a:xfrm>
            <a:off x="685800" y="4114800"/>
            <a:ext cx="7155254" cy="1600200"/>
          </a:xfrm>
        </p:spPr>
        <p:txBody>
          <a:bodyPr anchor="t">
            <a:noAutofit/>
          </a:bodyPr>
          <a:lstStyle>
            <a:lvl1pPr algn="r">
              <a:defRPr/>
            </a:lvl1pPr>
          </a:lstStyle>
          <a:p>
            <a:pPr algn="r"/>
            <a:r>
              <a:rPr lang="en-US" sz="3600" dirty="0">
                <a:solidFill>
                  <a:srgbClr val="C00000"/>
                </a:solidFill>
              </a:rPr>
              <a:t>Next Class:</a:t>
            </a:r>
            <a:endParaRPr lang="en-IN" sz="1400" dirty="0">
              <a:solidFill>
                <a:schemeClr val="tx1">
                  <a:lumMod val="95000"/>
                  <a:lumOff val="5000"/>
                </a:schemeClr>
              </a:solidFill>
            </a:endParaRPr>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91249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5"/>
          <p:cNvSpPr txBox="1">
            <a:spLocks/>
          </p:cNvSpPr>
          <p:nvPr/>
        </p:nvSpPr>
        <p:spPr>
          <a:xfrm>
            <a:off x="0" y="6553200"/>
            <a:ext cx="2743200" cy="381000"/>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200">
                <a:solidFill>
                  <a:schemeClr val="bg1">
                    <a:lumMod val="50000"/>
                  </a:schemeClr>
                </a:solidFill>
                <a:latin typeface="Arial Black" pitchFamily="34" charset="0"/>
              </a:defRPr>
            </a:lvl1pPr>
            <a:lvl2pPr>
              <a:defRPr sz="1200">
                <a:solidFill>
                  <a:schemeClr val="bg1">
                    <a:lumMod val="50000"/>
                  </a:schemeClr>
                </a:solidFill>
                <a:latin typeface="Arial Black" pitchFamily="34" charset="0"/>
              </a:defRPr>
            </a:lvl2pPr>
            <a:lvl3pPr>
              <a:defRPr sz="1200">
                <a:solidFill>
                  <a:schemeClr val="bg1">
                    <a:lumMod val="50000"/>
                  </a:schemeClr>
                </a:solidFill>
                <a:latin typeface="Arial Black" pitchFamily="34" charset="0"/>
              </a:defRPr>
            </a:lvl3pPr>
            <a:lvl4pPr>
              <a:defRPr sz="1200">
                <a:solidFill>
                  <a:schemeClr val="bg1">
                    <a:lumMod val="50000"/>
                  </a:schemeClr>
                </a:solidFill>
                <a:latin typeface="Arial Black" pitchFamily="34" charset="0"/>
              </a:defRPr>
            </a:lvl4pPr>
            <a:lvl5pPr>
              <a:defRPr sz="1200">
                <a:solidFill>
                  <a:schemeClr val="bg1">
                    <a:lumMod val="50000"/>
                  </a:schemeClr>
                </a:solidFill>
                <a:latin typeface="Arial Black" pitchFamily="34" charset="0"/>
              </a:defRPr>
            </a:lvl5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a:ln>
                  <a:noFill/>
                </a:ln>
                <a:solidFill>
                  <a:schemeClr val="bg1">
                    <a:lumMod val="50000"/>
                  </a:schemeClr>
                </a:solidFill>
                <a:effectLst/>
                <a:uLnTx/>
                <a:uFillTx/>
                <a:latin typeface="Arial Black" pitchFamily="34" charset="0"/>
                <a:ea typeface="+mn-ea"/>
                <a:cs typeface="+mn-cs"/>
              </a:rPr>
              <a:t>©LPU CSE101 C Programming</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chemeClr val="bg1">
                  <a:lumMod val="50000"/>
                </a:schemeClr>
              </a:solidFill>
              <a:effectLst/>
              <a:uLnTx/>
              <a:uFillTx/>
              <a:latin typeface="Arial Black"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2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6.png"/><Relationship Id="rId4" Type="http://schemas.openxmlformats.org/officeDocument/2006/relationships/customXml" Target="../ink/ink3.xm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14.png"/><Relationship Id="rId7" Type="http://schemas.openxmlformats.org/officeDocument/2006/relationships/customXml" Target="../ink/ink11.xml"/><Relationship Id="rId2"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10.xml"/><Relationship Id="rId5" Type="http://schemas.openxmlformats.org/officeDocument/2006/relationships/customXml" Target="../ink/ink9.xml"/><Relationship Id="rId4" Type="http://schemas.openxmlformats.org/officeDocument/2006/relationships/customXml" Target="../ink/ink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ustomXml" Target="../ink/ink6.xml"/></Relationships>
</file>

<file path=ppt/slides/_rels/slide5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c.tamu.edu/IBM.Tutorial/docs/CforAIX/CforAIX_html/compiler/images/stage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6552" y="2133600"/>
            <a:ext cx="3338848" cy="44767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C Program Development Environment</a:t>
            </a:r>
          </a:p>
        </p:txBody>
      </p:sp>
      <p:sp>
        <p:nvSpPr>
          <p:cNvPr id="3" name="Content Placeholder 2"/>
          <p:cNvSpPr>
            <a:spLocks noGrp="1"/>
          </p:cNvSpPr>
          <p:nvPr>
            <p:ph idx="1"/>
          </p:nvPr>
        </p:nvSpPr>
        <p:spPr/>
        <p:txBody>
          <a:bodyPr>
            <a:normAutofit/>
          </a:bodyPr>
          <a:lstStyle/>
          <a:p>
            <a:pPr>
              <a:buClr>
                <a:schemeClr val="accent1"/>
              </a:buClr>
              <a:buSzPct val="65000"/>
              <a:buFont typeface="Wingdings" pitchFamily="2" charset="2"/>
              <a:buChar char="n"/>
            </a:pPr>
            <a:r>
              <a:rPr lang="en-US" sz="2400" dirty="0">
                <a:latin typeface="Times New Roman" pitchFamily="18" charset="0"/>
              </a:rPr>
              <a:t>A C program must go through various phases such as:</a:t>
            </a:r>
          </a:p>
          <a:p>
            <a:pPr marL="801687" lvl="1" indent="-457200">
              <a:buClr>
                <a:schemeClr val="accent2"/>
              </a:buClr>
              <a:buSzPct val="60000"/>
              <a:buFont typeface="+mj-lt"/>
              <a:buAutoNum type="arabicPeriod"/>
            </a:pPr>
            <a:r>
              <a:rPr lang="en-US" sz="2400" dirty="0">
                <a:latin typeface="Times New Roman" pitchFamily="18" charset="0"/>
              </a:rPr>
              <a:t>Creating a program with </a:t>
            </a:r>
            <a:r>
              <a:rPr lang="en-US" sz="2400" dirty="0">
                <a:solidFill>
                  <a:srgbClr val="FF0000"/>
                </a:solidFill>
                <a:latin typeface="Times New Roman" pitchFamily="18" charset="0"/>
              </a:rPr>
              <a:t>editor</a:t>
            </a:r>
          </a:p>
          <a:p>
            <a:pPr marL="801687" lvl="1" indent="-457200">
              <a:buClr>
                <a:schemeClr val="accent2"/>
              </a:buClr>
              <a:buSzPct val="60000"/>
              <a:buFont typeface="+mj-lt"/>
              <a:buAutoNum type="arabicPeriod"/>
            </a:pPr>
            <a:r>
              <a:rPr lang="en-US" sz="2400" dirty="0">
                <a:latin typeface="Times New Roman" pitchFamily="18" charset="0"/>
              </a:rPr>
              <a:t>Execution of </a:t>
            </a:r>
            <a:r>
              <a:rPr lang="en-US" sz="2400" dirty="0">
                <a:solidFill>
                  <a:srgbClr val="FF0000"/>
                </a:solidFill>
                <a:latin typeface="Times New Roman" pitchFamily="18" charset="0"/>
              </a:rPr>
              <a:t>preprocessor</a:t>
            </a:r>
            <a:r>
              <a:rPr lang="en-US" sz="2400" dirty="0">
                <a:latin typeface="Times New Roman" pitchFamily="18" charset="0"/>
              </a:rPr>
              <a:t> program</a:t>
            </a:r>
          </a:p>
          <a:p>
            <a:pPr marL="801687" lvl="1" indent="-457200">
              <a:buClr>
                <a:schemeClr val="accent2"/>
              </a:buClr>
              <a:buSzPct val="60000"/>
              <a:buFont typeface="+mj-lt"/>
              <a:buAutoNum type="arabicPeriod"/>
            </a:pPr>
            <a:r>
              <a:rPr lang="en-US" sz="2400" dirty="0">
                <a:solidFill>
                  <a:srgbClr val="FF0000"/>
                </a:solidFill>
                <a:latin typeface="Times New Roman" pitchFamily="18" charset="0"/>
              </a:rPr>
              <a:t>Compilation</a:t>
            </a:r>
          </a:p>
          <a:p>
            <a:pPr marL="801687" lvl="1" indent="-457200">
              <a:buClr>
                <a:schemeClr val="accent2"/>
              </a:buClr>
              <a:buSzPct val="60000"/>
              <a:buFont typeface="+mj-lt"/>
              <a:buAutoNum type="arabicPeriod"/>
            </a:pPr>
            <a:r>
              <a:rPr lang="en-US" sz="2400" dirty="0">
                <a:solidFill>
                  <a:srgbClr val="FF0000"/>
                </a:solidFill>
                <a:latin typeface="Times New Roman" pitchFamily="18" charset="0"/>
              </a:rPr>
              <a:t>Linking</a:t>
            </a:r>
          </a:p>
          <a:p>
            <a:pPr marL="801687" lvl="1" indent="-457200">
              <a:buClr>
                <a:schemeClr val="accent2"/>
              </a:buClr>
              <a:buSzPct val="60000"/>
              <a:buFont typeface="+mj-lt"/>
              <a:buAutoNum type="arabicPeriod"/>
            </a:pPr>
            <a:r>
              <a:rPr lang="en-US" sz="2400" dirty="0">
                <a:solidFill>
                  <a:srgbClr val="FF0000"/>
                </a:solidFill>
                <a:latin typeface="Times New Roman" pitchFamily="18" charset="0"/>
              </a:rPr>
              <a:t>Loading</a:t>
            </a:r>
          </a:p>
          <a:p>
            <a:pPr marL="801687" lvl="1" indent="-457200">
              <a:buClr>
                <a:schemeClr val="accent2"/>
              </a:buClr>
              <a:buSzPct val="60000"/>
              <a:buFont typeface="+mj-lt"/>
              <a:buAutoNum type="arabicPeriod"/>
            </a:pPr>
            <a:r>
              <a:rPr lang="en-US" sz="2400" dirty="0">
                <a:solidFill>
                  <a:srgbClr val="FF0000"/>
                </a:solidFill>
                <a:latin typeface="Times New Roman" pitchFamily="18" charset="0"/>
              </a:rPr>
              <a:t>Executing </a:t>
            </a:r>
            <a:endParaRPr lang="en-US" sz="2400" dirty="0">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25C2C39-44F1-464B-8707-AD229E06E2E7}"/>
                  </a:ext>
                </a:extLst>
              </p14:cNvPr>
              <p14:cNvContentPartPr/>
              <p14:nvPr/>
            </p14:nvContentPartPr>
            <p14:xfrm>
              <a:off x="-400680" y="790185"/>
              <a:ext cx="360" cy="360"/>
            </p14:xfrm>
          </p:contentPart>
        </mc:Choice>
        <mc:Fallback xmlns="">
          <p:pic>
            <p:nvPicPr>
              <p:cNvPr id="4" name="Ink 3">
                <a:extLst>
                  <a:ext uri="{FF2B5EF4-FFF2-40B4-BE49-F238E27FC236}">
                    <a16:creationId xmlns:a16="http://schemas.microsoft.com/office/drawing/2014/main" id="{325C2C39-44F1-464B-8707-AD229E06E2E7}"/>
                  </a:ext>
                </a:extLst>
              </p:cNvPr>
              <p:cNvPicPr/>
              <p:nvPr/>
            </p:nvPicPr>
            <p:blipFill>
              <a:blip r:embed="rId4"/>
              <a:stretch>
                <a:fillRect/>
              </a:stretch>
            </p:blipFill>
            <p:spPr>
              <a:xfrm>
                <a:off x="-436320" y="718185"/>
                <a:ext cx="72000" cy="144000"/>
              </a:xfrm>
              <a:prstGeom prst="rect">
                <a:avLst/>
              </a:prstGeom>
            </p:spPr>
          </p:pic>
        </mc:Fallback>
      </mc:AlternateContent>
    </p:spTree>
    <p:extLst>
      <p:ext uri="{BB962C8B-B14F-4D97-AF65-F5344CB8AC3E}">
        <p14:creationId xmlns:p14="http://schemas.microsoft.com/office/powerpoint/2010/main" val="866513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94" y="304800"/>
            <a:ext cx="8229600" cy="1143000"/>
          </a:xfrm>
        </p:spPr>
        <p:txBody>
          <a:bodyPr/>
          <a:lstStyle/>
          <a:p>
            <a:r>
              <a:rPr lang="en-US" dirty="0"/>
              <a:t>Flow Chart</a:t>
            </a:r>
          </a:p>
        </p:txBody>
      </p:sp>
      <p:sp>
        <p:nvSpPr>
          <p:cNvPr id="3" name="Content Placeholder 2"/>
          <p:cNvSpPr>
            <a:spLocks noGrp="1"/>
          </p:cNvSpPr>
          <p:nvPr>
            <p:ph idx="1"/>
          </p:nvPr>
        </p:nvSpPr>
        <p:spPr/>
        <p:txBody>
          <a:bodyPr/>
          <a:lstStyle/>
          <a:p>
            <a:pPr algn="just"/>
            <a:r>
              <a:rPr lang="en-US" dirty="0"/>
              <a:t>Flow Chart is  pictorial representation of an algorithm.</a:t>
            </a:r>
          </a:p>
          <a:p>
            <a:pPr algn="just"/>
            <a:r>
              <a:rPr lang="en-US" dirty="0"/>
              <a:t>Whatever  we have done in algorithm we can represent it in picture.</a:t>
            </a:r>
          </a:p>
          <a:p>
            <a:pPr algn="just"/>
            <a:r>
              <a:rPr lang="en-US" dirty="0"/>
              <a:t>It is easy to understand.</a:t>
            </a:r>
          </a:p>
          <a:p>
            <a:pPr algn="just"/>
            <a:r>
              <a:rPr lang="en-US" dirty="0"/>
              <a:t>Shows the flow of the instruction</a:t>
            </a:r>
          </a:p>
          <a:p>
            <a:pPr algn="just"/>
            <a:endParaRPr lang="en-US" dirty="0"/>
          </a:p>
        </p:txBody>
      </p:sp>
    </p:spTree>
    <p:extLst>
      <p:ext uri="{BB962C8B-B14F-4D97-AF65-F5344CB8AC3E}">
        <p14:creationId xmlns:p14="http://schemas.microsoft.com/office/powerpoint/2010/main" val="3099781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94" y="304800"/>
            <a:ext cx="8229600" cy="1143000"/>
          </a:xfrm>
        </p:spPr>
        <p:txBody>
          <a:bodyPr/>
          <a:lstStyle/>
          <a:p>
            <a:r>
              <a:rPr lang="en-US" dirty="0"/>
              <a:t>Flow Chart Symbols</a:t>
            </a:r>
          </a:p>
        </p:txBody>
      </p:sp>
      <p:pic>
        <p:nvPicPr>
          <p:cNvPr id="7" name="Picture 6" descr="flowchart.png"/>
          <p:cNvPicPr>
            <a:picLocks noChangeAspect="1"/>
          </p:cNvPicPr>
          <p:nvPr/>
        </p:nvPicPr>
        <p:blipFill>
          <a:blip r:embed="rId2" cstate="print"/>
          <a:stretch>
            <a:fillRect/>
          </a:stretch>
        </p:blipFill>
        <p:spPr>
          <a:xfrm>
            <a:off x="914400" y="1518282"/>
            <a:ext cx="7315200" cy="4577718"/>
          </a:xfrm>
          <a:prstGeom prst="rect">
            <a:avLst/>
          </a:prstGeom>
        </p:spPr>
      </p:pic>
    </p:spTree>
    <p:extLst>
      <p:ext uri="{BB962C8B-B14F-4D97-AF65-F5344CB8AC3E}">
        <p14:creationId xmlns:p14="http://schemas.microsoft.com/office/powerpoint/2010/main" val="2795177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81794" y="304800"/>
            <a:ext cx="8229600" cy="1143000"/>
          </a:xfrm>
        </p:spPr>
        <p:txBody>
          <a:bodyPr/>
          <a:lstStyle/>
          <a:p>
            <a:pPr eaLnBrk="1" hangingPunct="1"/>
            <a:r>
              <a:rPr lang="en-US" dirty="0"/>
              <a:t>Flow Chart: Add 2 Numbers</a:t>
            </a:r>
          </a:p>
        </p:txBody>
      </p:sp>
      <p:sp>
        <p:nvSpPr>
          <p:cNvPr id="4" name="Oval 3"/>
          <p:cNvSpPr/>
          <p:nvPr/>
        </p:nvSpPr>
        <p:spPr>
          <a:xfrm>
            <a:off x="2286000" y="1905000"/>
            <a:ext cx="1752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START</a:t>
            </a:r>
          </a:p>
        </p:txBody>
      </p:sp>
      <p:sp>
        <p:nvSpPr>
          <p:cNvPr id="5" name="Parallelogram 4"/>
          <p:cNvSpPr/>
          <p:nvPr/>
        </p:nvSpPr>
        <p:spPr>
          <a:xfrm>
            <a:off x="1676400" y="2895600"/>
            <a:ext cx="2895600" cy="762000"/>
          </a:xfrm>
          <a:prstGeom prst="parallelogram">
            <a:avLst/>
          </a:prstGeom>
          <a:solidFill>
            <a:srgbClr val="F264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TAKE TWO NUMBERS A and B</a:t>
            </a:r>
          </a:p>
        </p:txBody>
      </p:sp>
      <p:sp>
        <p:nvSpPr>
          <p:cNvPr id="6" name="Rectangle 5"/>
          <p:cNvSpPr/>
          <p:nvPr/>
        </p:nvSpPr>
        <p:spPr>
          <a:xfrm>
            <a:off x="1752600" y="3962400"/>
            <a:ext cx="2819400" cy="838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FIND SUM=A+B</a:t>
            </a:r>
          </a:p>
        </p:txBody>
      </p:sp>
      <p:sp>
        <p:nvSpPr>
          <p:cNvPr id="8" name="Parallelogram 7"/>
          <p:cNvSpPr/>
          <p:nvPr/>
        </p:nvSpPr>
        <p:spPr>
          <a:xfrm>
            <a:off x="1676400" y="5105400"/>
            <a:ext cx="2971800" cy="685800"/>
          </a:xfrm>
          <a:prstGeom prst="parallelogram">
            <a:avLst/>
          </a:prstGeom>
          <a:solidFill>
            <a:srgbClr val="F264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PRINT SUM</a:t>
            </a:r>
          </a:p>
        </p:txBody>
      </p:sp>
      <p:sp>
        <p:nvSpPr>
          <p:cNvPr id="9" name="Oval 8"/>
          <p:cNvSpPr/>
          <p:nvPr/>
        </p:nvSpPr>
        <p:spPr>
          <a:xfrm>
            <a:off x="2362200" y="6096000"/>
            <a:ext cx="1600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STOP</a:t>
            </a:r>
          </a:p>
        </p:txBody>
      </p:sp>
      <p:cxnSp>
        <p:nvCxnSpPr>
          <p:cNvPr id="11" name="Straight Arrow Connector 10"/>
          <p:cNvCxnSpPr>
            <a:stCxn id="4" idx="4"/>
            <a:endCxn id="5" idx="0"/>
          </p:cNvCxnSpPr>
          <p:nvPr/>
        </p:nvCxnSpPr>
        <p:spPr>
          <a:xfrm rot="5400000">
            <a:off x="2952750" y="2686050"/>
            <a:ext cx="3810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4"/>
            <a:endCxn id="6" idx="0"/>
          </p:cNvCxnSpPr>
          <p:nvPr/>
        </p:nvCxnSpPr>
        <p:spPr>
          <a:xfrm rot="16200000" flipH="1">
            <a:off x="2990850" y="3790950"/>
            <a:ext cx="304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2"/>
            <a:endCxn id="8" idx="0"/>
          </p:cNvCxnSpPr>
          <p:nvPr/>
        </p:nvCxnSpPr>
        <p:spPr>
          <a:xfrm rot="5400000">
            <a:off x="3009900" y="49530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4"/>
            <a:endCxn id="9" idx="0"/>
          </p:cNvCxnSpPr>
          <p:nvPr/>
        </p:nvCxnSpPr>
        <p:spPr>
          <a:xfrm rot="5400000">
            <a:off x="3009900" y="5943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731657" y="1143000"/>
            <a:ext cx="3276600" cy="3276600"/>
            <a:chOff x="4731657" y="1143000"/>
            <a:chExt cx="3276600" cy="3276600"/>
          </a:xfrm>
        </p:grpSpPr>
        <p:pic>
          <p:nvPicPr>
            <p:cNvPr id="13" name="Picture 2" descr="http://alternatewrites.com/wp-content/uploads/2012/06/post-it-note-with-a-pin-300x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1657" y="1143000"/>
              <a:ext cx="3276600" cy="32766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rot="21303997">
              <a:off x="5303157" y="2216455"/>
              <a:ext cx="2133600" cy="1477328"/>
            </a:xfrm>
            <a:prstGeom prst="rect">
              <a:avLst/>
            </a:prstGeom>
            <a:noFill/>
          </p:spPr>
          <p:txBody>
            <a:bodyPr wrap="square" rtlCol="0">
              <a:spAutoFit/>
            </a:bodyPr>
            <a:lstStyle/>
            <a:p>
              <a:r>
                <a:rPr lang="en-US" b="1" dirty="0">
                  <a:solidFill>
                    <a:srgbClr val="002060"/>
                  </a:solidFill>
                  <a:latin typeface="Bradley Hand ITC" panose="03070402050302030203" pitchFamily="66" charset="0"/>
                </a:rPr>
                <a:t>Quick yak:</a:t>
              </a:r>
            </a:p>
            <a:p>
              <a:r>
                <a:rPr lang="en-US" b="1" dirty="0">
                  <a:latin typeface="Bradley Hand ITC" panose="03070402050302030203" pitchFamily="66" charset="0"/>
                </a:rPr>
                <a:t>Ask students to draw a flow chart for going to a movie…</a:t>
              </a:r>
            </a:p>
          </p:txBody>
        </p:sp>
      </p:grpSp>
    </p:spTree>
    <p:extLst>
      <p:ext uri="{BB962C8B-B14F-4D97-AF65-F5344CB8AC3E}">
        <p14:creationId xmlns:p14="http://schemas.microsoft.com/office/powerpoint/2010/main" val="293350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Pseudocode</a:t>
            </a:r>
            <a:endParaRPr lang="en-US" dirty="0"/>
          </a:p>
        </p:txBody>
      </p:sp>
      <p:sp>
        <p:nvSpPr>
          <p:cNvPr id="3" name="Content Placeholder 2"/>
          <p:cNvSpPr>
            <a:spLocks noGrp="1"/>
          </p:cNvSpPr>
          <p:nvPr>
            <p:ph idx="1"/>
          </p:nvPr>
        </p:nvSpPr>
        <p:spPr>
          <a:xfrm>
            <a:off x="457200" y="1600200"/>
            <a:ext cx="8229600" cy="4953000"/>
          </a:xfrm>
        </p:spPr>
        <p:txBody>
          <a:bodyPr>
            <a:noAutofit/>
          </a:bodyPr>
          <a:lstStyle/>
          <a:p>
            <a:pPr algn="just"/>
            <a:r>
              <a:rPr lang="en-US" dirty="0" err="1">
                <a:latin typeface="+mj-lt"/>
              </a:rPr>
              <a:t>pseudocode</a:t>
            </a:r>
            <a:r>
              <a:rPr lang="en-US" dirty="0">
                <a:latin typeface="+mj-lt"/>
              </a:rPr>
              <a:t> statements that appear to have been written in a computer programming language but do not necessarily follow any syntax rules of any specific language. </a:t>
            </a:r>
          </a:p>
          <a:p>
            <a:pPr algn="just"/>
            <a:r>
              <a:rPr lang="en-US" dirty="0">
                <a:latin typeface="+mj-lt"/>
              </a:rPr>
              <a:t>The purpose of using </a:t>
            </a:r>
            <a:r>
              <a:rPr lang="en-US" dirty="0" err="1">
                <a:latin typeface="+mj-lt"/>
              </a:rPr>
              <a:t>pseudocode</a:t>
            </a:r>
            <a:r>
              <a:rPr lang="en-US" dirty="0">
                <a:latin typeface="+mj-lt"/>
              </a:rPr>
              <a:t> is that it is easier for people to understand than conventional programming language code, and that it is an efficient and environment-independent description of the key principles of an algorithm. </a:t>
            </a:r>
          </a:p>
        </p:txBody>
      </p:sp>
    </p:spTree>
    <p:extLst>
      <p:ext uri="{BB962C8B-B14F-4D97-AF65-F5344CB8AC3E}">
        <p14:creationId xmlns:p14="http://schemas.microsoft.com/office/powerpoint/2010/main" val="1447891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t>
            </a:r>
            <a:r>
              <a:rPr lang="en-US" dirty="0" err="1"/>
              <a:t>Pseudocode</a:t>
            </a:r>
            <a:r>
              <a:rPr lang="en-US" dirty="0"/>
              <a:t> </a:t>
            </a:r>
          </a:p>
        </p:txBody>
      </p:sp>
      <p:sp>
        <p:nvSpPr>
          <p:cNvPr id="3" name="Content Placeholder 2"/>
          <p:cNvSpPr>
            <a:spLocks noGrp="1"/>
          </p:cNvSpPr>
          <p:nvPr>
            <p:ph idx="1"/>
          </p:nvPr>
        </p:nvSpPr>
        <p:spPr/>
        <p:txBody>
          <a:bodyPr/>
          <a:lstStyle/>
          <a:p>
            <a:r>
              <a:rPr lang="en-US" b="1" dirty="0"/>
              <a:t>start </a:t>
            </a:r>
            <a:br>
              <a:rPr lang="en-US" b="1" dirty="0"/>
            </a:br>
            <a:r>
              <a:rPr lang="en-US" b="1" dirty="0"/>
              <a:t>    input </a:t>
            </a:r>
            <a:r>
              <a:rPr lang="en-US" b="1" dirty="0" err="1"/>
              <a:t>myNumber</a:t>
            </a:r>
            <a:r>
              <a:rPr lang="en-US" b="1" dirty="0"/>
              <a:t> </a:t>
            </a:r>
            <a:br>
              <a:rPr lang="en-US" b="1" dirty="0"/>
            </a:br>
            <a:r>
              <a:rPr lang="en-US" b="1" dirty="0"/>
              <a:t>    set </a:t>
            </a:r>
            <a:r>
              <a:rPr lang="en-US" b="1" dirty="0" err="1"/>
              <a:t>myAnswer</a:t>
            </a:r>
            <a:r>
              <a:rPr lang="en-US" b="1" dirty="0"/>
              <a:t> = </a:t>
            </a:r>
            <a:r>
              <a:rPr lang="en-US" b="1" dirty="0" err="1"/>
              <a:t>myNumber</a:t>
            </a:r>
            <a:r>
              <a:rPr lang="en-US" b="1" dirty="0"/>
              <a:t> * 2 </a:t>
            </a:r>
            <a:br>
              <a:rPr lang="en-US" b="1" dirty="0"/>
            </a:br>
            <a:r>
              <a:rPr lang="en-US" b="1" dirty="0"/>
              <a:t>    output </a:t>
            </a:r>
            <a:r>
              <a:rPr lang="en-US" b="1" dirty="0" err="1"/>
              <a:t>myAnswer</a:t>
            </a:r>
            <a:r>
              <a:rPr lang="en-US" b="1" dirty="0"/>
              <a:t> </a:t>
            </a:r>
            <a:br>
              <a:rPr lang="en-US" b="1" dirty="0"/>
            </a:br>
            <a:r>
              <a:rPr lang="en-US" b="1" dirty="0"/>
              <a:t>Stop</a:t>
            </a:r>
            <a:br>
              <a:rPr lang="en-US" b="1" dirty="0"/>
            </a:br>
            <a:endParaRPr lang="en-US" dirty="0"/>
          </a:p>
        </p:txBody>
      </p:sp>
    </p:spTree>
    <p:extLst>
      <p:ext uri="{BB962C8B-B14F-4D97-AF65-F5344CB8AC3E}">
        <p14:creationId xmlns:p14="http://schemas.microsoft.com/office/powerpoint/2010/main" val="3955464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 1</a:t>
            </a:r>
          </a:p>
        </p:txBody>
      </p:sp>
      <p:sp>
        <p:nvSpPr>
          <p:cNvPr id="3" name="Content Placeholder 2"/>
          <p:cNvSpPr>
            <a:spLocks noGrp="1"/>
          </p:cNvSpPr>
          <p:nvPr>
            <p:ph idx="1"/>
          </p:nvPr>
        </p:nvSpPr>
        <p:spPr/>
        <p:txBody>
          <a:bodyPr/>
          <a:lstStyle/>
          <a:p>
            <a:pPr>
              <a:buNone/>
            </a:pPr>
            <a:r>
              <a:rPr lang="en-US" dirty="0"/>
              <a:t>Q1 The symbol                  denotes _______</a:t>
            </a:r>
          </a:p>
          <a:p>
            <a:endParaRPr lang="en-US" dirty="0"/>
          </a:p>
          <a:p>
            <a:pPr marL="514350" indent="-514350">
              <a:buAutoNum type="alphaLcParenR"/>
            </a:pPr>
            <a:r>
              <a:rPr lang="en-US" dirty="0"/>
              <a:t>I/O</a:t>
            </a:r>
          </a:p>
          <a:p>
            <a:pPr marL="514350" indent="-514350">
              <a:buAutoNum type="alphaLcParenR"/>
            </a:pPr>
            <a:r>
              <a:rPr lang="en-US" dirty="0"/>
              <a:t> Flow</a:t>
            </a:r>
          </a:p>
          <a:p>
            <a:pPr marL="514350" indent="-514350">
              <a:buAutoNum type="alphaLcParenR"/>
            </a:pPr>
            <a:r>
              <a:rPr lang="en-US" dirty="0"/>
              <a:t>Terminal</a:t>
            </a:r>
          </a:p>
          <a:p>
            <a:pPr marL="514350" indent="-514350">
              <a:buAutoNum type="alphaLcParenR"/>
            </a:pPr>
            <a:r>
              <a:rPr lang="en-US" dirty="0"/>
              <a:t>Decision</a:t>
            </a:r>
          </a:p>
          <a:p>
            <a:endParaRPr lang="en-US" dirty="0"/>
          </a:p>
        </p:txBody>
      </p:sp>
      <p:sp>
        <p:nvSpPr>
          <p:cNvPr id="6" name="Flowchart: Decision 5"/>
          <p:cNvSpPr/>
          <p:nvPr/>
        </p:nvSpPr>
        <p:spPr>
          <a:xfrm>
            <a:off x="3048000" y="1524000"/>
            <a:ext cx="1143000" cy="9144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478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 2</a:t>
            </a:r>
          </a:p>
        </p:txBody>
      </p:sp>
      <p:sp>
        <p:nvSpPr>
          <p:cNvPr id="3" name="Content Placeholder 2"/>
          <p:cNvSpPr>
            <a:spLocks noGrp="1"/>
          </p:cNvSpPr>
          <p:nvPr>
            <p:ph idx="1"/>
          </p:nvPr>
        </p:nvSpPr>
        <p:spPr/>
        <p:txBody>
          <a:bodyPr/>
          <a:lstStyle/>
          <a:p>
            <a:pPr marL="0" indent="0" algn="l">
              <a:buNone/>
            </a:pPr>
            <a:r>
              <a:rPr lang="en-IN" sz="3200" b="0" i="0" dirty="0">
                <a:solidFill>
                  <a:srgbClr val="333333"/>
                </a:solidFill>
                <a:effectLst/>
                <a:latin typeface="Calibri" panose="020F0502020204030204" pitchFamily="34" charset="0"/>
                <a:cs typeface="Calibri" panose="020F0502020204030204" pitchFamily="34" charset="0"/>
              </a:rPr>
              <a:t> </a:t>
            </a:r>
            <a:r>
              <a:rPr lang="en-IN" dirty="0">
                <a:solidFill>
                  <a:schemeClr val="accent2">
                    <a:lumMod val="75000"/>
                  </a:schemeClr>
                </a:solidFill>
                <a:latin typeface="Calibri" panose="020F0502020204030204" pitchFamily="34" charset="0"/>
                <a:cs typeface="Calibri" panose="020F0502020204030204" pitchFamily="34" charset="0"/>
              </a:rPr>
              <a:t>Q2 </a:t>
            </a:r>
            <a:r>
              <a:rPr lang="en-IN" sz="3200" b="0" i="0" dirty="0">
                <a:solidFill>
                  <a:schemeClr val="accent2">
                    <a:lumMod val="75000"/>
                  </a:schemeClr>
                </a:solidFill>
                <a:effectLst/>
                <a:latin typeface="Calibri" panose="020F0502020204030204" pitchFamily="34" charset="0"/>
                <a:cs typeface="Calibri" panose="020F0502020204030204" pitchFamily="34" charset="0"/>
              </a:rPr>
              <a:t>Informal high level description of an </a:t>
            </a:r>
          </a:p>
          <a:p>
            <a:pPr marL="0" indent="0" algn="l">
              <a:buNone/>
            </a:pPr>
            <a:r>
              <a:rPr lang="en-IN" sz="3200" b="0" i="0" dirty="0">
                <a:solidFill>
                  <a:schemeClr val="accent2">
                    <a:lumMod val="75000"/>
                  </a:schemeClr>
                </a:solidFill>
                <a:effectLst/>
                <a:latin typeface="Calibri" panose="020F0502020204030204" pitchFamily="34" charset="0"/>
                <a:cs typeface="Calibri" panose="020F0502020204030204" pitchFamily="34" charset="0"/>
              </a:rPr>
              <a:t>       algorithm in </a:t>
            </a:r>
            <a:r>
              <a:rPr lang="en-IN" sz="3200" b="0" i="0" dirty="0" err="1">
                <a:solidFill>
                  <a:schemeClr val="accent2">
                    <a:lumMod val="75000"/>
                  </a:schemeClr>
                </a:solidFill>
                <a:effectLst/>
                <a:latin typeface="Calibri" panose="020F0502020204030204" pitchFamily="34" charset="0"/>
                <a:cs typeface="Calibri" panose="020F0502020204030204" pitchFamily="34" charset="0"/>
              </a:rPr>
              <a:t>english</a:t>
            </a:r>
            <a:r>
              <a:rPr lang="en-IN" sz="3200" b="0" i="0" dirty="0">
                <a:solidFill>
                  <a:schemeClr val="accent2">
                    <a:lumMod val="75000"/>
                  </a:schemeClr>
                </a:solidFill>
                <a:effectLst/>
                <a:latin typeface="Calibri" panose="020F0502020204030204" pitchFamily="34" charset="0"/>
                <a:cs typeface="Calibri" panose="020F0502020204030204" pitchFamily="34" charset="0"/>
              </a:rPr>
              <a:t> is called</a:t>
            </a:r>
          </a:p>
          <a:p>
            <a:pPr algn="l"/>
            <a:r>
              <a:rPr lang="en-IN" sz="3200" b="1" i="0" dirty="0">
                <a:solidFill>
                  <a:schemeClr val="accent2">
                    <a:lumMod val="75000"/>
                  </a:schemeClr>
                </a:solidFill>
                <a:effectLst/>
                <a:latin typeface="Calibri" panose="020F0502020204030204" pitchFamily="34" charset="0"/>
                <a:cs typeface="Calibri" panose="020F0502020204030204" pitchFamily="34" charset="0"/>
              </a:rPr>
              <a:t>A</a:t>
            </a:r>
            <a:r>
              <a:rPr lang="en-IN" sz="3200" b="0" i="0" dirty="0">
                <a:solidFill>
                  <a:schemeClr val="accent2">
                    <a:lumMod val="75000"/>
                  </a:schemeClr>
                </a:solidFill>
                <a:effectLst/>
                <a:latin typeface="Calibri" panose="020F0502020204030204" pitchFamily="34" charset="0"/>
                <a:cs typeface="Calibri" panose="020F0502020204030204" pitchFamily="34" charset="0"/>
              </a:rPr>
              <a:t> Function</a:t>
            </a:r>
          </a:p>
          <a:p>
            <a:pPr algn="l"/>
            <a:r>
              <a:rPr lang="en-IN" sz="3200" b="1" i="0" dirty="0">
                <a:solidFill>
                  <a:schemeClr val="accent2">
                    <a:lumMod val="75000"/>
                  </a:schemeClr>
                </a:solidFill>
                <a:effectLst/>
                <a:latin typeface="Calibri" panose="020F0502020204030204" pitchFamily="34" charset="0"/>
                <a:cs typeface="Calibri" panose="020F0502020204030204" pitchFamily="34" charset="0"/>
              </a:rPr>
              <a:t>B</a:t>
            </a:r>
            <a:r>
              <a:rPr lang="en-IN" sz="3200" b="0" i="0" dirty="0">
                <a:solidFill>
                  <a:schemeClr val="accent2">
                    <a:lumMod val="75000"/>
                  </a:schemeClr>
                </a:solidFill>
                <a:effectLst/>
                <a:latin typeface="Calibri" panose="020F0502020204030204" pitchFamily="34" charset="0"/>
                <a:cs typeface="Calibri" panose="020F0502020204030204" pitchFamily="34" charset="0"/>
              </a:rPr>
              <a:t> Class</a:t>
            </a:r>
          </a:p>
          <a:p>
            <a:pPr algn="l"/>
            <a:r>
              <a:rPr lang="en-IN" sz="3200" b="1" i="0" dirty="0">
                <a:solidFill>
                  <a:schemeClr val="accent2">
                    <a:lumMod val="75000"/>
                  </a:schemeClr>
                </a:solidFill>
                <a:effectLst/>
                <a:latin typeface="Calibri" panose="020F0502020204030204" pitchFamily="34" charset="0"/>
                <a:cs typeface="Calibri" panose="020F0502020204030204" pitchFamily="34" charset="0"/>
              </a:rPr>
              <a:t>C</a:t>
            </a:r>
            <a:r>
              <a:rPr lang="en-IN" sz="3200" b="0" i="0" dirty="0">
                <a:solidFill>
                  <a:schemeClr val="accent2">
                    <a:lumMod val="75000"/>
                  </a:schemeClr>
                </a:solidFill>
                <a:effectLst/>
                <a:latin typeface="Calibri" panose="020F0502020204030204" pitchFamily="34" charset="0"/>
                <a:cs typeface="Calibri" panose="020F0502020204030204" pitchFamily="34" charset="0"/>
              </a:rPr>
              <a:t> Pseudo code</a:t>
            </a:r>
          </a:p>
          <a:p>
            <a:pPr algn="l"/>
            <a:r>
              <a:rPr lang="en-IN" dirty="0">
                <a:solidFill>
                  <a:schemeClr val="accent2">
                    <a:lumMod val="75000"/>
                  </a:schemeClr>
                </a:solidFill>
                <a:latin typeface="Calibri" panose="020F0502020204030204" pitchFamily="34" charset="0"/>
                <a:cs typeface="Calibri" panose="020F0502020204030204" pitchFamily="34" charset="0"/>
              </a:rPr>
              <a:t>D None of the above</a:t>
            </a:r>
            <a:endParaRPr lang="en-IN" sz="3200" b="0" i="0" dirty="0">
              <a:solidFill>
                <a:schemeClr val="accent2">
                  <a:lumMod val="75000"/>
                </a:schemeClr>
              </a:solidFill>
              <a:effectLst/>
              <a:latin typeface="Calibri" panose="020F0502020204030204" pitchFamily="34" charset="0"/>
              <a:cs typeface="Calibri" panose="020F0502020204030204" pitchFamily="34" charset="0"/>
            </a:endParaRPr>
          </a:p>
          <a:p>
            <a:pPr>
              <a:buNone/>
            </a:pPr>
            <a:endParaRPr lang="en-US" dirty="0"/>
          </a:p>
        </p:txBody>
      </p:sp>
    </p:spTree>
    <p:extLst>
      <p:ext uri="{BB962C8B-B14F-4D97-AF65-F5344CB8AC3E}">
        <p14:creationId xmlns:p14="http://schemas.microsoft.com/office/powerpoint/2010/main" val="540783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a:t>
            </a:r>
          </a:p>
        </p:txBody>
      </p:sp>
      <p:sp>
        <p:nvSpPr>
          <p:cNvPr id="3" name="Content Placeholder 2"/>
          <p:cNvSpPr>
            <a:spLocks noGrp="1"/>
          </p:cNvSpPr>
          <p:nvPr>
            <p:ph idx="1"/>
          </p:nvPr>
        </p:nvSpPr>
        <p:spPr/>
        <p:txBody>
          <a:bodyPr>
            <a:normAutofit/>
          </a:bodyPr>
          <a:lstStyle/>
          <a:p>
            <a:r>
              <a:rPr lang="en-US" dirty="0">
                <a:solidFill>
                  <a:schemeClr val="accent1"/>
                </a:solidFill>
              </a:rPr>
              <a:t>A simple C program consists of</a:t>
            </a:r>
          </a:p>
          <a:p>
            <a:pPr lvl="1"/>
            <a:r>
              <a:rPr lang="en-US" dirty="0">
                <a:solidFill>
                  <a:schemeClr val="accent1"/>
                </a:solidFill>
              </a:rPr>
              <a:t>Comments (optional)</a:t>
            </a:r>
          </a:p>
          <a:p>
            <a:pPr lvl="2"/>
            <a:r>
              <a:rPr lang="en-US" dirty="0">
                <a:solidFill>
                  <a:schemeClr val="accent1"/>
                </a:solidFill>
              </a:rPr>
              <a:t>//</a:t>
            </a:r>
          </a:p>
          <a:p>
            <a:pPr lvl="2"/>
            <a:r>
              <a:rPr lang="en-US" dirty="0">
                <a:solidFill>
                  <a:schemeClr val="accent1"/>
                </a:solidFill>
              </a:rPr>
              <a:t>/*….*/</a:t>
            </a:r>
          </a:p>
          <a:p>
            <a:pPr lvl="1"/>
            <a:r>
              <a:rPr lang="en-US" dirty="0">
                <a:solidFill>
                  <a:schemeClr val="accent1"/>
                </a:solidFill>
              </a:rPr>
              <a:t>Including header files</a:t>
            </a:r>
          </a:p>
          <a:p>
            <a:pPr lvl="2"/>
            <a:r>
              <a:rPr lang="en-US" dirty="0">
                <a:solidFill>
                  <a:schemeClr val="accent1"/>
                </a:solidFill>
              </a:rPr>
              <a:t>#include&lt;header file name&gt;</a:t>
            </a:r>
          </a:p>
          <a:p>
            <a:pPr lvl="1"/>
            <a:r>
              <a:rPr lang="en-US" dirty="0">
                <a:solidFill>
                  <a:schemeClr val="accent1"/>
                </a:solidFill>
              </a:rPr>
              <a:t>Functions</a:t>
            </a:r>
          </a:p>
          <a:p>
            <a:pPr lvl="2"/>
            <a:r>
              <a:rPr lang="en-US" dirty="0">
                <a:solidFill>
                  <a:schemeClr val="accent1"/>
                </a:solidFill>
              </a:rPr>
              <a:t>main function as special function</a:t>
            </a:r>
          </a:p>
          <a:p>
            <a:pPr lvl="2"/>
            <a:r>
              <a:rPr lang="en-US" dirty="0">
                <a:solidFill>
                  <a:schemeClr val="accent1"/>
                </a:solidFill>
              </a:rPr>
              <a:t>Other user defined functions (optional)</a:t>
            </a:r>
          </a:p>
        </p:txBody>
      </p:sp>
    </p:spTree>
    <p:extLst>
      <p:ext uri="{BB962C8B-B14F-4D97-AF65-F5344CB8AC3E}">
        <p14:creationId xmlns:p14="http://schemas.microsoft.com/office/powerpoint/2010/main" val="254766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94ED-C5A0-4482-928D-72A3B2270DDA}"/>
              </a:ext>
            </a:extLst>
          </p:cNvPr>
          <p:cNvSpPr>
            <a:spLocks noGrp="1"/>
          </p:cNvSpPr>
          <p:nvPr>
            <p:ph type="title"/>
          </p:nvPr>
        </p:nvSpPr>
        <p:spPr/>
        <p:txBody>
          <a:bodyPr/>
          <a:lstStyle/>
          <a:p>
            <a:r>
              <a:rPr lang="en-US" dirty="0">
                <a:solidFill>
                  <a:schemeClr val="accent2">
                    <a:lumMod val="75000"/>
                  </a:schemeClr>
                </a:solidFill>
              </a:rPr>
              <a:t>Comments in C</a:t>
            </a:r>
            <a:endParaRPr lang="en-IN" dirty="0">
              <a:solidFill>
                <a:schemeClr val="accent2">
                  <a:lumMod val="75000"/>
                </a:schemeClr>
              </a:solidFill>
            </a:endParaRPr>
          </a:p>
        </p:txBody>
      </p:sp>
      <p:sp>
        <p:nvSpPr>
          <p:cNvPr id="3" name="Content Placeholder 2">
            <a:extLst>
              <a:ext uri="{FF2B5EF4-FFF2-40B4-BE49-F238E27FC236}">
                <a16:creationId xmlns:a16="http://schemas.microsoft.com/office/drawing/2014/main" id="{A092EEF8-59B3-4F3D-9151-2FE350D85058}"/>
              </a:ext>
            </a:extLst>
          </p:cNvPr>
          <p:cNvSpPr>
            <a:spLocks noGrp="1"/>
          </p:cNvSpPr>
          <p:nvPr>
            <p:ph idx="1"/>
          </p:nvPr>
        </p:nvSpPr>
        <p:spPr/>
        <p:txBody>
          <a:bodyPr/>
          <a:lstStyle/>
          <a:p>
            <a:r>
              <a:rPr lang="en-US" dirty="0">
                <a:solidFill>
                  <a:schemeClr val="accent2">
                    <a:lumMod val="75000"/>
                  </a:schemeClr>
                </a:solidFill>
              </a:rPr>
              <a:t>Two forward slashes ‘ // ’ (double forward slashes), are </a:t>
            </a:r>
            <a:r>
              <a:rPr lang="en-US" dirty="0">
                <a:solidFill>
                  <a:schemeClr val="accent2">
                    <a:lumMod val="75000"/>
                  </a:schemeClr>
                </a:solidFill>
                <a:latin typeface="+mj-lt"/>
                <a:cs typeface="Courier New" pitchFamily="49" charset="0"/>
              </a:rPr>
              <a:t>used to write single line </a:t>
            </a:r>
            <a:r>
              <a:rPr lang="en-US" i="1" dirty="0">
                <a:solidFill>
                  <a:schemeClr val="accent2">
                    <a:lumMod val="75000"/>
                  </a:schemeClr>
                </a:solidFill>
                <a:latin typeface="+mj-lt"/>
                <a:cs typeface="Courier New" pitchFamily="49" charset="0"/>
              </a:rPr>
              <a:t>comment</a:t>
            </a:r>
          </a:p>
          <a:p>
            <a:r>
              <a:rPr lang="en-US" dirty="0">
                <a:solidFill>
                  <a:schemeClr val="accent2">
                    <a:lumMod val="75000"/>
                  </a:schemeClr>
                </a:solidFill>
                <a:latin typeface="+mj-lt"/>
                <a:cs typeface="Courier New" pitchFamily="49" charset="0"/>
              </a:rPr>
              <a:t>The next combination ‘ /*……..*/ ’ (forward slash with asterisk) is used for commenting multiple lines</a:t>
            </a:r>
          </a:p>
          <a:p>
            <a:endParaRPr lang="en-IN" dirty="0"/>
          </a:p>
        </p:txBody>
      </p:sp>
    </p:spTree>
    <p:extLst>
      <p:ext uri="{BB962C8B-B14F-4D97-AF65-F5344CB8AC3E}">
        <p14:creationId xmlns:p14="http://schemas.microsoft.com/office/powerpoint/2010/main" val="3260065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91D1C-604C-4992-840F-59CC9BF1B40A}"/>
              </a:ext>
            </a:extLst>
          </p:cNvPr>
          <p:cNvSpPr>
            <a:spLocks noGrp="1"/>
          </p:cNvSpPr>
          <p:nvPr>
            <p:ph type="title"/>
          </p:nvPr>
        </p:nvSpPr>
        <p:spPr/>
        <p:txBody>
          <a:bodyPr/>
          <a:lstStyle/>
          <a:p>
            <a:r>
              <a:rPr lang="en-US" dirty="0">
                <a:solidFill>
                  <a:schemeClr val="accent2">
                    <a:lumMod val="75000"/>
                  </a:schemeClr>
                </a:solidFill>
              </a:rPr>
              <a:t>Header files</a:t>
            </a:r>
            <a:endParaRPr lang="en-IN" dirty="0">
              <a:solidFill>
                <a:schemeClr val="accent2">
                  <a:lumMod val="75000"/>
                </a:schemeClr>
              </a:solidFill>
            </a:endParaRPr>
          </a:p>
        </p:txBody>
      </p:sp>
      <p:sp>
        <p:nvSpPr>
          <p:cNvPr id="3" name="Content Placeholder 2">
            <a:extLst>
              <a:ext uri="{FF2B5EF4-FFF2-40B4-BE49-F238E27FC236}">
                <a16:creationId xmlns:a16="http://schemas.microsoft.com/office/drawing/2014/main" id="{160670C6-033D-460C-B194-28E45D873083}"/>
              </a:ext>
            </a:extLst>
          </p:cNvPr>
          <p:cNvSpPr>
            <a:spLocks noGrp="1"/>
          </p:cNvSpPr>
          <p:nvPr>
            <p:ph idx="1"/>
          </p:nvPr>
        </p:nvSpPr>
        <p:spPr/>
        <p:txBody>
          <a:bodyPr/>
          <a:lstStyle/>
          <a:p>
            <a:pPr lvl="1"/>
            <a:r>
              <a:rPr lang="en-US" dirty="0" err="1">
                <a:solidFill>
                  <a:schemeClr val="accent2">
                    <a:lumMod val="75000"/>
                  </a:schemeClr>
                </a:solidFill>
                <a:latin typeface="Courier New" pitchFamily="49" charset="0"/>
                <a:cs typeface="Courier New" pitchFamily="49" charset="0"/>
              </a:rPr>
              <a:t>stdio.h</a:t>
            </a:r>
            <a:r>
              <a:rPr lang="en-US" dirty="0">
                <a:solidFill>
                  <a:schemeClr val="accent2">
                    <a:lumMod val="75000"/>
                  </a:schemeClr>
                </a:solidFill>
              </a:rPr>
              <a:t>: standard input output header file for functions </a:t>
            </a:r>
            <a:r>
              <a:rPr lang="en-US" dirty="0" err="1">
                <a:solidFill>
                  <a:schemeClr val="accent2">
                    <a:lumMod val="75000"/>
                  </a:schemeClr>
                </a:solidFill>
                <a:latin typeface="Courier New" pitchFamily="49" charset="0"/>
                <a:cs typeface="Courier New" pitchFamily="49" charset="0"/>
              </a:rPr>
              <a:t>printf</a:t>
            </a:r>
            <a:r>
              <a:rPr lang="en-US" dirty="0">
                <a:solidFill>
                  <a:schemeClr val="accent2">
                    <a:lumMod val="75000"/>
                  </a:schemeClr>
                </a:solidFill>
                <a:latin typeface="Courier New" pitchFamily="49" charset="0"/>
                <a:cs typeface="Courier New" pitchFamily="49" charset="0"/>
              </a:rPr>
              <a:t>()</a:t>
            </a:r>
            <a:r>
              <a:rPr lang="en-US" dirty="0">
                <a:solidFill>
                  <a:schemeClr val="accent2">
                    <a:lumMod val="75000"/>
                  </a:schemeClr>
                </a:solidFill>
              </a:rPr>
              <a:t>,</a:t>
            </a:r>
            <a:r>
              <a:rPr lang="en-US" dirty="0" err="1">
                <a:solidFill>
                  <a:schemeClr val="accent2">
                    <a:lumMod val="75000"/>
                  </a:schemeClr>
                </a:solidFill>
                <a:latin typeface="Courier New" pitchFamily="49" charset="0"/>
                <a:cs typeface="Courier New" pitchFamily="49" charset="0"/>
              </a:rPr>
              <a:t>scanf</a:t>
            </a:r>
            <a:r>
              <a:rPr lang="en-US" dirty="0">
                <a:solidFill>
                  <a:schemeClr val="accent2">
                    <a:lumMod val="75000"/>
                  </a:schemeClr>
                </a:solidFill>
                <a:latin typeface="Courier New" pitchFamily="49" charset="0"/>
                <a:cs typeface="Courier New" pitchFamily="49" charset="0"/>
              </a:rPr>
              <a:t>()</a:t>
            </a:r>
            <a:r>
              <a:rPr lang="en-US" dirty="0">
                <a:solidFill>
                  <a:schemeClr val="accent2">
                    <a:lumMod val="75000"/>
                  </a:schemeClr>
                </a:solidFill>
              </a:rPr>
              <a:t>,...  and so on</a:t>
            </a:r>
          </a:p>
          <a:p>
            <a:pPr lvl="1"/>
            <a:r>
              <a:rPr lang="en-US" dirty="0" err="1">
                <a:solidFill>
                  <a:schemeClr val="accent2">
                    <a:lumMod val="75000"/>
                  </a:schemeClr>
                </a:solidFill>
                <a:latin typeface="Courier New" pitchFamily="49" charset="0"/>
                <a:cs typeface="Courier New" pitchFamily="49" charset="0"/>
              </a:rPr>
              <a:t>conio.h</a:t>
            </a:r>
            <a:r>
              <a:rPr lang="en-US" dirty="0">
                <a:solidFill>
                  <a:schemeClr val="accent2">
                    <a:lumMod val="75000"/>
                  </a:schemeClr>
                </a:solidFill>
              </a:rPr>
              <a:t>: console input output header file for functions </a:t>
            </a:r>
            <a:r>
              <a:rPr lang="en-US" dirty="0" err="1">
                <a:solidFill>
                  <a:schemeClr val="accent2">
                    <a:lumMod val="75000"/>
                  </a:schemeClr>
                </a:solidFill>
                <a:latin typeface="Courier New" pitchFamily="49" charset="0"/>
                <a:cs typeface="Courier New" pitchFamily="49" charset="0"/>
              </a:rPr>
              <a:t>getch</a:t>
            </a:r>
            <a:r>
              <a:rPr lang="en-US" dirty="0">
                <a:solidFill>
                  <a:schemeClr val="accent2">
                    <a:lumMod val="75000"/>
                  </a:schemeClr>
                </a:solidFill>
                <a:latin typeface="Courier New" pitchFamily="49" charset="0"/>
                <a:cs typeface="Courier New" pitchFamily="49" charset="0"/>
              </a:rPr>
              <a:t>()</a:t>
            </a:r>
            <a:r>
              <a:rPr lang="en-US" dirty="0">
                <a:solidFill>
                  <a:schemeClr val="accent2">
                    <a:lumMod val="75000"/>
                  </a:schemeClr>
                </a:solidFill>
              </a:rPr>
              <a:t>….  and so on</a:t>
            </a:r>
          </a:p>
          <a:p>
            <a:endParaRPr lang="en-IN" dirty="0">
              <a:solidFill>
                <a:schemeClr val="accent2">
                  <a:lumMod val="75000"/>
                </a:schemeClr>
              </a:solidFill>
            </a:endParaRPr>
          </a:p>
        </p:txBody>
      </p:sp>
    </p:spTree>
    <p:extLst>
      <p:ext uri="{BB962C8B-B14F-4D97-AF65-F5344CB8AC3E}">
        <p14:creationId xmlns:p14="http://schemas.microsoft.com/office/powerpoint/2010/main" val="329427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57"/>
          <p:cNvGrpSpPr>
            <a:grpSpLocks/>
          </p:cNvGrpSpPr>
          <p:nvPr/>
        </p:nvGrpSpPr>
        <p:grpSpPr bwMode="auto">
          <a:xfrm>
            <a:off x="609600" y="666527"/>
            <a:ext cx="7924800" cy="5884996"/>
            <a:chOff x="2638" y="762"/>
            <a:chExt cx="2933" cy="3509"/>
          </a:xfrm>
        </p:grpSpPr>
        <p:sp>
          <p:nvSpPr>
            <p:cNvPr id="7" name="Freeform 5"/>
            <p:cNvSpPr>
              <a:spLocks/>
            </p:cNvSpPr>
            <p:nvPr/>
          </p:nvSpPr>
          <p:spPr bwMode="auto">
            <a:xfrm>
              <a:off x="2638" y="2381"/>
              <a:ext cx="756" cy="288"/>
            </a:xfrm>
            <a:custGeom>
              <a:avLst/>
              <a:gdLst>
                <a:gd name="T0" fmla="*/ 756 w 20000"/>
                <a:gd name="T1" fmla="*/ 0 h 20000"/>
                <a:gd name="T2" fmla="*/ 756 w 20000"/>
                <a:gd name="T3" fmla="*/ 288 h 20000"/>
                <a:gd name="T4" fmla="*/ 0 w 20000"/>
                <a:gd name="T5" fmla="*/ 288 h 20000"/>
                <a:gd name="T6" fmla="*/ 0 w 20000"/>
                <a:gd name="T7" fmla="*/ 0 h 20000"/>
                <a:gd name="T8" fmla="*/ 756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8" y="0"/>
                  </a:moveTo>
                  <a:lnTo>
                    <a:pt x="19988" y="19972"/>
                  </a:lnTo>
                  <a:lnTo>
                    <a:pt x="0" y="19972"/>
                  </a:lnTo>
                  <a:lnTo>
                    <a:pt x="0" y="0"/>
                  </a:lnTo>
                  <a:lnTo>
                    <a:pt x="19988" y="0"/>
                  </a:lnTo>
                  <a:close/>
                </a:path>
              </a:pathLst>
            </a:custGeom>
            <a:solidFill>
              <a:srgbClr val="4DB3E6"/>
            </a:solidFill>
            <a:ln w="3175">
              <a:solidFill>
                <a:srgbClr val="4DB3E6"/>
              </a:solidFill>
              <a:round/>
              <a:headEnd/>
              <a:tailEnd/>
            </a:ln>
          </p:spPr>
          <p:txBody>
            <a:bodyPr/>
            <a:lstStyle/>
            <a:p>
              <a:endParaRPr lang="en-US"/>
            </a:p>
          </p:txBody>
        </p:sp>
        <p:sp>
          <p:nvSpPr>
            <p:cNvPr id="8" name="Freeform 6"/>
            <p:cNvSpPr>
              <a:spLocks/>
            </p:cNvSpPr>
            <p:nvPr/>
          </p:nvSpPr>
          <p:spPr bwMode="auto">
            <a:xfrm>
              <a:off x="2638" y="1545"/>
              <a:ext cx="756" cy="288"/>
            </a:xfrm>
            <a:custGeom>
              <a:avLst/>
              <a:gdLst>
                <a:gd name="T0" fmla="*/ 756 w 20000"/>
                <a:gd name="T1" fmla="*/ 0 h 20000"/>
                <a:gd name="T2" fmla="*/ 756 w 20000"/>
                <a:gd name="T3" fmla="*/ 288 h 20000"/>
                <a:gd name="T4" fmla="*/ 0 w 20000"/>
                <a:gd name="T5" fmla="*/ 288 h 20000"/>
                <a:gd name="T6" fmla="*/ 0 w 20000"/>
                <a:gd name="T7" fmla="*/ 0 h 20000"/>
                <a:gd name="T8" fmla="*/ 756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8" y="0"/>
                  </a:moveTo>
                  <a:lnTo>
                    <a:pt x="19988" y="19972"/>
                  </a:lnTo>
                  <a:lnTo>
                    <a:pt x="0" y="19972"/>
                  </a:lnTo>
                  <a:lnTo>
                    <a:pt x="0" y="0"/>
                  </a:lnTo>
                  <a:lnTo>
                    <a:pt x="19988" y="0"/>
                  </a:lnTo>
                  <a:close/>
                </a:path>
              </a:pathLst>
            </a:custGeom>
            <a:solidFill>
              <a:srgbClr val="4DB3E6"/>
            </a:solidFill>
            <a:ln w="3175">
              <a:solidFill>
                <a:srgbClr val="4DB3E6"/>
              </a:solidFill>
              <a:round/>
              <a:headEnd/>
              <a:tailEnd/>
            </a:ln>
          </p:spPr>
          <p:txBody>
            <a:bodyPr/>
            <a:lstStyle/>
            <a:p>
              <a:endParaRPr lang="en-US"/>
            </a:p>
          </p:txBody>
        </p:sp>
        <p:sp>
          <p:nvSpPr>
            <p:cNvPr id="9" name="Freeform 7"/>
            <p:cNvSpPr>
              <a:spLocks/>
            </p:cNvSpPr>
            <p:nvPr/>
          </p:nvSpPr>
          <p:spPr bwMode="auto">
            <a:xfrm>
              <a:off x="2638" y="2381"/>
              <a:ext cx="756" cy="288"/>
            </a:xfrm>
            <a:custGeom>
              <a:avLst/>
              <a:gdLst>
                <a:gd name="T0" fmla="*/ 756 w 20000"/>
                <a:gd name="T1" fmla="*/ 0 h 20000"/>
                <a:gd name="T2" fmla="*/ 756 w 20000"/>
                <a:gd name="T3" fmla="*/ 288 h 20000"/>
                <a:gd name="T4" fmla="*/ 0 w 20000"/>
                <a:gd name="T5" fmla="*/ 288 h 20000"/>
                <a:gd name="T6" fmla="*/ 0 w 20000"/>
                <a:gd name="T7" fmla="*/ 0 h 20000"/>
                <a:gd name="T8" fmla="*/ 756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8" y="0"/>
                  </a:moveTo>
                  <a:lnTo>
                    <a:pt x="19988" y="19972"/>
                  </a:lnTo>
                  <a:lnTo>
                    <a:pt x="0" y="19972"/>
                  </a:lnTo>
                  <a:lnTo>
                    <a:pt x="0" y="0"/>
                  </a:lnTo>
                  <a:lnTo>
                    <a:pt x="19988" y="0"/>
                  </a:lnTo>
                  <a:close/>
                </a:path>
              </a:pathLst>
            </a:custGeom>
            <a:noFill/>
            <a:ln w="3175">
              <a:solidFill>
                <a:srgbClr val="000000"/>
              </a:solidFill>
              <a:round/>
              <a:headEnd/>
              <a:tailEnd/>
            </a:ln>
          </p:spPr>
          <p:txBody>
            <a:bodyPr/>
            <a:lstStyle/>
            <a:p>
              <a:endParaRPr lang="en-US"/>
            </a:p>
          </p:txBody>
        </p:sp>
        <p:sp>
          <p:nvSpPr>
            <p:cNvPr id="10" name="Rectangle 8"/>
            <p:cNvSpPr>
              <a:spLocks noChangeArrowheads="1"/>
            </p:cNvSpPr>
            <p:nvPr/>
          </p:nvSpPr>
          <p:spPr bwMode="auto">
            <a:xfrm>
              <a:off x="2844" y="2472"/>
              <a:ext cx="342" cy="112"/>
            </a:xfrm>
            <a:prstGeom prst="rect">
              <a:avLst/>
            </a:prstGeom>
            <a:noFill/>
            <a:ln w="0">
              <a:noFill/>
              <a:miter lim="800000"/>
              <a:headEnd/>
              <a:tailEnd/>
            </a:ln>
          </p:spPr>
          <p:txBody>
            <a:bodyPr lIns="0" tIns="0" rIns="0" bIns="0"/>
            <a:lstStyle/>
            <a:p>
              <a:pPr algn="ctr">
                <a:spcBef>
                  <a:spcPct val="0"/>
                </a:spcBef>
              </a:pPr>
              <a:r>
                <a:rPr lang="en-US" b="0" dirty="0">
                  <a:solidFill>
                    <a:schemeClr val="bg1"/>
                  </a:solidFill>
                  <a:latin typeface="Times New Roman" pitchFamily="18" charset="0"/>
                  <a:ea typeface="Mincho" charset="-128"/>
                </a:rPr>
                <a:t>Loader</a:t>
              </a:r>
              <a:endParaRPr lang="en-US" b="0" dirty="0">
                <a:solidFill>
                  <a:schemeClr val="bg1"/>
                </a:solidFill>
                <a:latin typeface="Times New Roman" pitchFamily="18" charset="0"/>
              </a:endParaRPr>
            </a:p>
            <a:p>
              <a:pPr algn="l" eaLnBrk="0" hangingPunct="0">
                <a:spcBef>
                  <a:spcPct val="0"/>
                </a:spcBef>
              </a:pPr>
              <a:endParaRPr lang="en-US" b="0" dirty="0">
                <a:solidFill>
                  <a:schemeClr val="bg1"/>
                </a:solidFill>
                <a:latin typeface="Times New Roman" pitchFamily="18" charset="0"/>
                <a:ea typeface="Mincho" charset="-128"/>
              </a:endParaRPr>
            </a:p>
          </p:txBody>
        </p:sp>
        <p:sp>
          <p:nvSpPr>
            <p:cNvPr id="11" name="Freeform 9"/>
            <p:cNvSpPr>
              <a:spLocks/>
            </p:cNvSpPr>
            <p:nvPr/>
          </p:nvSpPr>
          <p:spPr bwMode="auto">
            <a:xfrm>
              <a:off x="3396" y="912"/>
              <a:ext cx="324" cy="0"/>
            </a:xfrm>
            <a:custGeom>
              <a:avLst/>
              <a:gdLst>
                <a:gd name="T0" fmla="*/ 324 w 20000"/>
                <a:gd name="T1" fmla="*/ 0 h 20000"/>
                <a:gd name="T2" fmla="*/ 0 w 20000"/>
                <a:gd name="T3" fmla="*/ 0 h 20000"/>
                <a:gd name="T4" fmla="*/ 0 60000 65536"/>
                <a:gd name="T5" fmla="*/ 0 60000 65536"/>
              </a:gdLst>
              <a:ahLst/>
              <a:cxnLst>
                <a:cxn ang="T4">
                  <a:pos x="T0" y="T1"/>
                </a:cxn>
                <a:cxn ang="T5">
                  <a:pos x="T2" y="T3"/>
                </a:cxn>
              </a:cxnLst>
              <a:rect l="0" t="0" r="r" b="b"/>
              <a:pathLst>
                <a:path w="20000" h="20000">
                  <a:moveTo>
                    <a:pt x="19972" y="0"/>
                  </a:moveTo>
                  <a:lnTo>
                    <a:pt x="0" y="0"/>
                  </a:lnTo>
                </a:path>
              </a:pathLst>
            </a:custGeom>
            <a:solidFill>
              <a:srgbClr val="000000"/>
            </a:solidFill>
            <a:ln w="3175">
              <a:solidFill>
                <a:schemeClr val="accent2"/>
              </a:solidFill>
              <a:round/>
              <a:headEnd type="triangle" w="med" len="sm"/>
              <a:tailEnd type="triangle" w="med" len="sm"/>
            </a:ln>
          </p:spPr>
          <p:txBody>
            <a:bodyPr/>
            <a:lstStyle/>
            <a:p>
              <a:endParaRPr lang="en-US">
                <a:ln>
                  <a:solidFill>
                    <a:schemeClr val="accent2"/>
                  </a:solidFill>
                </a:ln>
              </a:endParaRPr>
            </a:p>
          </p:txBody>
        </p:sp>
        <p:sp>
          <p:nvSpPr>
            <p:cNvPr id="12" name="Freeform 10"/>
            <p:cNvSpPr>
              <a:spLocks/>
            </p:cNvSpPr>
            <p:nvPr/>
          </p:nvSpPr>
          <p:spPr bwMode="auto">
            <a:xfrm>
              <a:off x="3396" y="1305"/>
              <a:ext cx="324" cy="0"/>
            </a:xfrm>
            <a:custGeom>
              <a:avLst/>
              <a:gdLst>
                <a:gd name="T0" fmla="*/ 324 w 20000"/>
                <a:gd name="T1" fmla="*/ 0 h 20000"/>
                <a:gd name="T2" fmla="*/ 0 w 20000"/>
                <a:gd name="T3" fmla="*/ 0 h 20000"/>
                <a:gd name="T4" fmla="*/ 0 60000 65536"/>
                <a:gd name="T5" fmla="*/ 0 60000 65536"/>
              </a:gdLst>
              <a:ahLst/>
              <a:cxnLst>
                <a:cxn ang="T4">
                  <a:pos x="T0" y="T1"/>
                </a:cxn>
                <a:cxn ang="T5">
                  <a:pos x="T2" y="T3"/>
                </a:cxn>
              </a:cxnLst>
              <a:rect l="0" t="0" r="r" b="b"/>
              <a:pathLst>
                <a:path w="20000" h="20000">
                  <a:moveTo>
                    <a:pt x="19972" y="0"/>
                  </a:moveTo>
                  <a:lnTo>
                    <a:pt x="0" y="0"/>
                  </a:lnTo>
                </a:path>
              </a:pathLst>
            </a:custGeom>
            <a:solidFill>
              <a:srgbClr val="000000"/>
            </a:solidFill>
            <a:ln w="3175">
              <a:solidFill>
                <a:schemeClr val="accent2"/>
              </a:solidFill>
              <a:round/>
              <a:headEnd type="triangle" w="med" len="sm"/>
              <a:tailEnd type="triangle" w="med" len="sm"/>
            </a:ln>
          </p:spPr>
          <p:txBody>
            <a:bodyPr/>
            <a:lstStyle/>
            <a:p>
              <a:endParaRPr lang="en-US">
                <a:ln>
                  <a:solidFill>
                    <a:schemeClr val="accent2"/>
                  </a:solidFill>
                </a:ln>
              </a:endParaRPr>
            </a:p>
          </p:txBody>
        </p:sp>
        <p:sp>
          <p:nvSpPr>
            <p:cNvPr id="13" name="Freeform 11"/>
            <p:cNvSpPr>
              <a:spLocks/>
            </p:cNvSpPr>
            <p:nvPr/>
          </p:nvSpPr>
          <p:spPr bwMode="auto">
            <a:xfrm>
              <a:off x="3396" y="2525"/>
              <a:ext cx="324" cy="0"/>
            </a:xfrm>
            <a:custGeom>
              <a:avLst/>
              <a:gdLst>
                <a:gd name="T0" fmla="*/ 324 w 20000"/>
                <a:gd name="T1" fmla="*/ 0 h 20000"/>
                <a:gd name="T2" fmla="*/ 0 w 20000"/>
                <a:gd name="T3" fmla="*/ 0 h 20000"/>
                <a:gd name="T4" fmla="*/ 0 60000 65536"/>
                <a:gd name="T5" fmla="*/ 0 60000 65536"/>
              </a:gdLst>
              <a:ahLst/>
              <a:cxnLst>
                <a:cxn ang="T4">
                  <a:pos x="T0" y="T1"/>
                </a:cxn>
                <a:cxn ang="T5">
                  <a:pos x="T2" y="T3"/>
                </a:cxn>
              </a:cxnLst>
              <a:rect l="0" t="0" r="r" b="b"/>
              <a:pathLst>
                <a:path w="20000" h="20000">
                  <a:moveTo>
                    <a:pt x="19972" y="0"/>
                  </a:moveTo>
                  <a:lnTo>
                    <a:pt x="0" y="0"/>
                  </a:lnTo>
                </a:path>
              </a:pathLst>
            </a:custGeom>
            <a:solidFill>
              <a:srgbClr val="000000"/>
            </a:solidFill>
            <a:ln w="3175">
              <a:solidFill>
                <a:schemeClr val="accent2"/>
              </a:solidFill>
              <a:round/>
              <a:headEnd type="triangle" w="med" len="sm"/>
              <a:tailEnd/>
            </a:ln>
          </p:spPr>
          <p:txBody>
            <a:bodyPr/>
            <a:lstStyle/>
            <a:p>
              <a:endParaRPr lang="en-US"/>
            </a:p>
          </p:txBody>
        </p:sp>
        <p:sp>
          <p:nvSpPr>
            <p:cNvPr id="14" name="Rectangle 12"/>
            <p:cNvSpPr>
              <a:spLocks noChangeArrowheads="1"/>
            </p:cNvSpPr>
            <p:nvPr/>
          </p:nvSpPr>
          <p:spPr bwMode="auto">
            <a:xfrm>
              <a:off x="3653" y="2310"/>
              <a:ext cx="592" cy="190"/>
            </a:xfrm>
            <a:prstGeom prst="rect">
              <a:avLst/>
            </a:prstGeom>
            <a:noFill/>
            <a:ln w="0">
              <a:noFill/>
              <a:miter lim="800000"/>
              <a:headEnd/>
              <a:tailEnd/>
            </a:ln>
          </p:spPr>
          <p:txBody>
            <a:bodyPr lIns="0" tIns="0" rIns="0" bIns="0"/>
            <a:lstStyle/>
            <a:p>
              <a:pPr indent="228600">
                <a:spcBef>
                  <a:spcPct val="0"/>
                </a:spcBef>
              </a:pPr>
              <a:r>
                <a:rPr lang="en-US" sz="1300" b="0" dirty="0">
                  <a:latin typeface="Times New Roman" pitchFamily="18" charset="0"/>
                  <a:cs typeface="Times New Roman" pitchFamily="18" charset="0"/>
                </a:rPr>
                <a:t>Primary Memory</a:t>
              </a:r>
            </a:p>
            <a:p>
              <a:pPr indent="228600" eaLnBrk="0" hangingPunct="0">
                <a:spcBef>
                  <a:spcPct val="0"/>
                </a:spcBef>
              </a:pPr>
              <a:endParaRPr lang="en-US" sz="1300" b="0" dirty="0">
                <a:latin typeface="Times New Roman" pitchFamily="18" charset="0"/>
                <a:cs typeface="Times New Roman" pitchFamily="18" charset="0"/>
              </a:endParaRPr>
            </a:p>
          </p:txBody>
        </p:sp>
        <p:sp>
          <p:nvSpPr>
            <p:cNvPr id="15" name="Freeform 13"/>
            <p:cNvSpPr>
              <a:spLocks/>
            </p:cNvSpPr>
            <p:nvPr/>
          </p:nvSpPr>
          <p:spPr bwMode="auto">
            <a:xfrm>
              <a:off x="3396" y="3533"/>
              <a:ext cx="324" cy="0"/>
            </a:xfrm>
            <a:custGeom>
              <a:avLst/>
              <a:gdLst>
                <a:gd name="T0" fmla="*/ 324 w 20000"/>
                <a:gd name="T1" fmla="*/ 0 h 20000"/>
                <a:gd name="T2" fmla="*/ 0 w 20000"/>
                <a:gd name="T3" fmla="*/ 0 h 20000"/>
                <a:gd name="T4" fmla="*/ 0 60000 65536"/>
                <a:gd name="T5" fmla="*/ 0 60000 65536"/>
              </a:gdLst>
              <a:ahLst/>
              <a:cxnLst>
                <a:cxn ang="T4">
                  <a:pos x="T0" y="T1"/>
                </a:cxn>
                <a:cxn ang="T5">
                  <a:pos x="T2" y="T3"/>
                </a:cxn>
              </a:cxnLst>
              <a:rect l="0" t="0" r="r" b="b"/>
              <a:pathLst>
                <a:path w="20000" h="20000">
                  <a:moveTo>
                    <a:pt x="19972" y="0"/>
                  </a:moveTo>
                  <a:lnTo>
                    <a:pt x="0" y="0"/>
                  </a:lnTo>
                </a:path>
              </a:pathLst>
            </a:custGeom>
            <a:noFill/>
            <a:ln w="3175">
              <a:solidFill>
                <a:schemeClr val="accent2"/>
              </a:solidFill>
              <a:round/>
              <a:headEnd type="triangle" w="med" len="sm"/>
              <a:tailEnd type="triangle" w="med" len="sm"/>
            </a:ln>
          </p:spPr>
          <p:txBody>
            <a:bodyPr/>
            <a:lstStyle/>
            <a:p>
              <a:endParaRPr lang="en-US"/>
            </a:p>
          </p:txBody>
        </p:sp>
        <p:grpSp>
          <p:nvGrpSpPr>
            <p:cNvPr id="16" name="Group 14"/>
            <p:cNvGrpSpPr>
              <a:grpSpLocks/>
            </p:cNvGrpSpPr>
            <p:nvPr/>
          </p:nvGrpSpPr>
          <p:grpSpPr bwMode="auto">
            <a:xfrm>
              <a:off x="4260" y="2304"/>
              <a:ext cx="108" cy="959"/>
              <a:chOff x="0" y="0"/>
              <a:chExt cx="19999" cy="19999"/>
            </a:xfrm>
          </p:grpSpPr>
          <p:sp>
            <p:nvSpPr>
              <p:cNvPr id="151" name="Arc 15"/>
              <p:cNvSpPr>
                <a:spLocks/>
              </p:cNvSpPr>
              <p:nvPr/>
            </p:nvSpPr>
            <p:spPr bwMode="auto">
              <a:xfrm>
                <a:off x="0" y="0"/>
                <a:ext cx="10041" cy="5006"/>
              </a:xfrm>
              <a:custGeom>
                <a:avLst/>
                <a:gdLst>
                  <a:gd name="T0" fmla="*/ 0 w 21600"/>
                  <a:gd name="T1" fmla="*/ 0 h 21600"/>
                  <a:gd name="T2" fmla="*/ 10041 w 21600"/>
                  <a:gd name="T3" fmla="*/ 5006 h 21600"/>
                  <a:gd name="T4" fmla="*/ 0 w 21600"/>
                  <a:gd name="T5" fmla="*/ 500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
                <a:solidFill>
                  <a:srgbClr val="000000"/>
                </a:solidFill>
                <a:round/>
                <a:headEnd/>
                <a:tailEnd/>
              </a:ln>
            </p:spPr>
            <p:txBody>
              <a:bodyPr/>
              <a:lstStyle/>
              <a:p>
                <a:endParaRPr lang="en-US"/>
              </a:p>
            </p:txBody>
          </p:sp>
          <p:sp>
            <p:nvSpPr>
              <p:cNvPr id="152" name="Arc 16"/>
              <p:cNvSpPr>
                <a:spLocks/>
              </p:cNvSpPr>
              <p:nvPr/>
            </p:nvSpPr>
            <p:spPr bwMode="auto">
              <a:xfrm flipV="1">
                <a:off x="0" y="14993"/>
                <a:ext cx="10041" cy="5006"/>
              </a:xfrm>
              <a:custGeom>
                <a:avLst/>
                <a:gdLst>
                  <a:gd name="T0" fmla="*/ 0 w 21600"/>
                  <a:gd name="T1" fmla="*/ 0 h 21600"/>
                  <a:gd name="T2" fmla="*/ 10041 w 21600"/>
                  <a:gd name="T3" fmla="*/ 5006 h 21600"/>
                  <a:gd name="T4" fmla="*/ 0 w 21600"/>
                  <a:gd name="T5" fmla="*/ 500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
                <a:solidFill>
                  <a:srgbClr val="000000"/>
                </a:solidFill>
                <a:round/>
                <a:headEnd/>
                <a:tailEnd/>
              </a:ln>
            </p:spPr>
            <p:txBody>
              <a:bodyPr/>
              <a:lstStyle/>
              <a:p>
                <a:endParaRPr lang="en-US"/>
              </a:p>
            </p:txBody>
          </p:sp>
          <p:sp>
            <p:nvSpPr>
              <p:cNvPr id="153" name="Arc 17"/>
              <p:cNvSpPr>
                <a:spLocks/>
              </p:cNvSpPr>
              <p:nvPr/>
            </p:nvSpPr>
            <p:spPr bwMode="auto">
              <a:xfrm flipH="1">
                <a:off x="9958" y="9995"/>
                <a:ext cx="10041" cy="5006"/>
              </a:xfrm>
              <a:custGeom>
                <a:avLst/>
                <a:gdLst>
                  <a:gd name="T0" fmla="*/ 0 w 21600"/>
                  <a:gd name="T1" fmla="*/ 0 h 21600"/>
                  <a:gd name="T2" fmla="*/ 10041 w 21600"/>
                  <a:gd name="T3" fmla="*/ 5006 h 21600"/>
                  <a:gd name="T4" fmla="*/ 0 w 21600"/>
                  <a:gd name="T5" fmla="*/ 500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
                <a:solidFill>
                  <a:srgbClr val="000000"/>
                </a:solidFill>
                <a:round/>
                <a:headEnd/>
                <a:tailEnd/>
              </a:ln>
            </p:spPr>
            <p:txBody>
              <a:bodyPr/>
              <a:lstStyle/>
              <a:p>
                <a:endParaRPr lang="en-US"/>
              </a:p>
            </p:txBody>
          </p:sp>
          <p:sp>
            <p:nvSpPr>
              <p:cNvPr id="154" name="Arc 18"/>
              <p:cNvSpPr>
                <a:spLocks/>
              </p:cNvSpPr>
              <p:nvPr/>
            </p:nvSpPr>
            <p:spPr bwMode="auto">
              <a:xfrm flipH="1" flipV="1">
                <a:off x="9958" y="4998"/>
                <a:ext cx="10041" cy="5006"/>
              </a:xfrm>
              <a:custGeom>
                <a:avLst/>
                <a:gdLst>
                  <a:gd name="T0" fmla="*/ 0 w 21600"/>
                  <a:gd name="T1" fmla="*/ 0 h 21600"/>
                  <a:gd name="T2" fmla="*/ 10041 w 21600"/>
                  <a:gd name="T3" fmla="*/ 5006 h 21600"/>
                  <a:gd name="T4" fmla="*/ 0 w 21600"/>
                  <a:gd name="T5" fmla="*/ 500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
                <a:solidFill>
                  <a:srgbClr val="000000"/>
                </a:solidFill>
                <a:round/>
                <a:headEnd/>
                <a:tailEnd/>
              </a:ln>
            </p:spPr>
            <p:txBody>
              <a:bodyPr/>
              <a:lstStyle/>
              <a:p>
                <a:endParaRPr lang="en-US"/>
              </a:p>
            </p:txBody>
          </p:sp>
        </p:grpSp>
        <p:grpSp>
          <p:nvGrpSpPr>
            <p:cNvPr id="17" name="Group 19"/>
            <p:cNvGrpSpPr>
              <a:grpSpLocks/>
            </p:cNvGrpSpPr>
            <p:nvPr/>
          </p:nvGrpSpPr>
          <p:grpSpPr bwMode="auto">
            <a:xfrm>
              <a:off x="4260" y="3312"/>
              <a:ext cx="108" cy="959"/>
              <a:chOff x="0" y="0"/>
              <a:chExt cx="19999" cy="19999"/>
            </a:xfrm>
          </p:grpSpPr>
          <p:sp>
            <p:nvSpPr>
              <p:cNvPr id="147" name="Arc 20"/>
              <p:cNvSpPr>
                <a:spLocks/>
              </p:cNvSpPr>
              <p:nvPr/>
            </p:nvSpPr>
            <p:spPr bwMode="auto">
              <a:xfrm>
                <a:off x="0" y="0"/>
                <a:ext cx="10041" cy="5006"/>
              </a:xfrm>
              <a:custGeom>
                <a:avLst/>
                <a:gdLst>
                  <a:gd name="T0" fmla="*/ 0 w 21600"/>
                  <a:gd name="T1" fmla="*/ 0 h 21600"/>
                  <a:gd name="T2" fmla="*/ 10041 w 21600"/>
                  <a:gd name="T3" fmla="*/ 5006 h 21600"/>
                  <a:gd name="T4" fmla="*/ 0 w 21600"/>
                  <a:gd name="T5" fmla="*/ 500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
                <a:solidFill>
                  <a:srgbClr val="000000"/>
                </a:solidFill>
                <a:round/>
                <a:headEnd/>
                <a:tailEnd/>
              </a:ln>
            </p:spPr>
            <p:txBody>
              <a:bodyPr/>
              <a:lstStyle/>
              <a:p>
                <a:endParaRPr lang="en-US"/>
              </a:p>
            </p:txBody>
          </p:sp>
          <p:sp>
            <p:nvSpPr>
              <p:cNvPr id="148" name="Arc 21"/>
              <p:cNvSpPr>
                <a:spLocks/>
              </p:cNvSpPr>
              <p:nvPr/>
            </p:nvSpPr>
            <p:spPr bwMode="auto">
              <a:xfrm flipV="1">
                <a:off x="0" y="14993"/>
                <a:ext cx="10041" cy="5006"/>
              </a:xfrm>
              <a:custGeom>
                <a:avLst/>
                <a:gdLst>
                  <a:gd name="T0" fmla="*/ 0 w 21600"/>
                  <a:gd name="T1" fmla="*/ 0 h 21600"/>
                  <a:gd name="T2" fmla="*/ 10041 w 21600"/>
                  <a:gd name="T3" fmla="*/ 5006 h 21600"/>
                  <a:gd name="T4" fmla="*/ 0 w 21600"/>
                  <a:gd name="T5" fmla="*/ 500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
                <a:solidFill>
                  <a:srgbClr val="000000"/>
                </a:solidFill>
                <a:round/>
                <a:headEnd/>
                <a:tailEnd/>
              </a:ln>
            </p:spPr>
            <p:txBody>
              <a:bodyPr/>
              <a:lstStyle/>
              <a:p>
                <a:endParaRPr lang="en-US"/>
              </a:p>
            </p:txBody>
          </p:sp>
          <p:sp>
            <p:nvSpPr>
              <p:cNvPr id="149" name="Arc 22"/>
              <p:cNvSpPr>
                <a:spLocks/>
              </p:cNvSpPr>
              <p:nvPr/>
            </p:nvSpPr>
            <p:spPr bwMode="auto">
              <a:xfrm flipH="1">
                <a:off x="9958" y="9995"/>
                <a:ext cx="10041" cy="5006"/>
              </a:xfrm>
              <a:custGeom>
                <a:avLst/>
                <a:gdLst>
                  <a:gd name="T0" fmla="*/ 0 w 21600"/>
                  <a:gd name="T1" fmla="*/ 0 h 21600"/>
                  <a:gd name="T2" fmla="*/ 10041 w 21600"/>
                  <a:gd name="T3" fmla="*/ 5006 h 21600"/>
                  <a:gd name="T4" fmla="*/ 0 w 21600"/>
                  <a:gd name="T5" fmla="*/ 500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
                <a:solidFill>
                  <a:srgbClr val="000000"/>
                </a:solidFill>
                <a:round/>
                <a:headEnd/>
                <a:tailEnd/>
              </a:ln>
            </p:spPr>
            <p:txBody>
              <a:bodyPr/>
              <a:lstStyle/>
              <a:p>
                <a:endParaRPr lang="en-US"/>
              </a:p>
            </p:txBody>
          </p:sp>
          <p:sp>
            <p:nvSpPr>
              <p:cNvPr id="150" name="Arc 23"/>
              <p:cNvSpPr>
                <a:spLocks/>
              </p:cNvSpPr>
              <p:nvPr/>
            </p:nvSpPr>
            <p:spPr bwMode="auto">
              <a:xfrm flipH="1" flipV="1">
                <a:off x="9958" y="4998"/>
                <a:ext cx="10041" cy="5006"/>
              </a:xfrm>
              <a:custGeom>
                <a:avLst/>
                <a:gdLst>
                  <a:gd name="T0" fmla="*/ 0 w 21600"/>
                  <a:gd name="T1" fmla="*/ 0 h 21600"/>
                  <a:gd name="T2" fmla="*/ 10041 w 21600"/>
                  <a:gd name="T3" fmla="*/ 5006 h 21600"/>
                  <a:gd name="T4" fmla="*/ 0 w 21600"/>
                  <a:gd name="T5" fmla="*/ 500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
                <a:solidFill>
                  <a:srgbClr val="000000"/>
                </a:solidFill>
                <a:round/>
                <a:headEnd/>
                <a:tailEnd/>
              </a:ln>
            </p:spPr>
            <p:txBody>
              <a:bodyPr/>
              <a:lstStyle/>
              <a:p>
                <a:endParaRPr lang="en-US"/>
              </a:p>
            </p:txBody>
          </p:sp>
        </p:grpSp>
        <p:grpSp>
          <p:nvGrpSpPr>
            <p:cNvPr id="18" name="Group 24"/>
            <p:cNvGrpSpPr>
              <a:grpSpLocks/>
            </p:cNvGrpSpPr>
            <p:nvPr/>
          </p:nvGrpSpPr>
          <p:grpSpPr bwMode="auto">
            <a:xfrm>
              <a:off x="4260" y="768"/>
              <a:ext cx="108" cy="287"/>
              <a:chOff x="0" y="0"/>
              <a:chExt cx="19999" cy="20001"/>
            </a:xfrm>
          </p:grpSpPr>
          <p:sp>
            <p:nvSpPr>
              <p:cNvPr id="143" name="Arc 25"/>
              <p:cNvSpPr>
                <a:spLocks/>
              </p:cNvSpPr>
              <p:nvPr/>
            </p:nvSpPr>
            <p:spPr bwMode="auto">
              <a:xfrm>
                <a:off x="0" y="0"/>
                <a:ext cx="10041" cy="5021"/>
              </a:xfrm>
              <a:custGeom>
                <a:avLst/>
                <a:gdLst>
                  <a:gd name="T0" fmla="*/ 0 w 21600"/>
                  <a:gd name="T1" fmla="*/ 0 h 21600"/>
                  <a:gd name="T2" fmla="*/ 10041 w 21600"/>
                  <a:gd name="T3" fmla="*/ 5021 h 21600"/>
                  <a:gd name="T4" fmla="*/ 0 w 21600"/>
                  <a:gd name="T5" fmla="*/ 502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
                <a:solidFill>
                  <a:srgbClr val="000000"/>
                </a:solidFill>
                <a:round/>
                <a:headEnd/>
                <a:tailEnd/>
              </a:ln>
            </p:spPr>
            <p:txBody>
              <a:bodyPr/>
              <a:lstStyle/>
              <a:p>
                <a:endParaRPr lang="en-US"/>
              </a:p>
            </p:txBody>
          </p:sp>
          <p:sp>
            <p:nvSpPr>
              <p:cNvPr id="144" name="Arc 26"/>
              <p:cNvSpPr>
                <a:spLocks/>
              </p:cNvSpPr>
              <p:nvPr/>
            </p:nvSpPr>
            <p:spPr bwMode="auto">
              <a:xfrm flipV="1">
                <a:off x="0" y="14980"/>
                <a:ext cx="10041" cy="5021"/>
              </a:xfrm>
              <a:custGeom>
                <a:avLst/>
                <a:gdLst>
                  <a:gd name="T0" fmla="*/ 0 w 21600"/>
                  <a:gd name="T1" fmla="*/ 0 h 21600"/>
                  <a:gd name="T2" fmla="*/ 10041 w 21600"/>
                  <a:gd name="T3" fmla="*/ 5021 h 21600"/>
                  <a:gd name="T4" fmla="*/ 0 w 21600"/>
                  <a:gd name="T5" fmla="*/ 502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
                <a:solidFill>
                  <a:srgbClr val="000000"/>
                </a:solidFill>
                <a:round/>
                <a:headEnd/>
                <a:tailEnd/>
              </a:ln>
            </p:spPr>
            <p:txBody>
              <a:bodyPr/>
              <a:lstStyle/>
              <a:p>
                <a:endParaRPr lang="en-US"/>
              </a:p>
            </p:txBody>
          </p:sp>
          <p:sp>
            <p:nvSpPr>
              <p:cNvPr id="145" name="Arc 27"/>
              <p:cNvSpPr>
                <a:spLocks/>
              </p:cNvSpPr>
              <p:nvPr/>
            </p:nvSpPr>
            <p:spPr bwMode="auto">
              <a:xfrm flipH="1">
                <a:off x="9958" y="9987"/>
                <a:ext cx="10041" cy="5021"/>
              </a:xfrm>
              <a:custGeom>
                <a:avLst/>
                <a:gdLst>
                  <a:gd name="T0" fmla="*/ 0 w 21600"/>
                  <a:gd name="T1" fmla="*/ 0 h 21600"/>
                  <a:gd name="T2" fmla="*/ 10041 w 21600"/>
                  <a:gd name="T3" fmla="*/ 5021 h 21600"/>
                  <a:gd name="T4" fmla="*/ 0 w 21600"/>
                  <a:gd name="T5" fmla="*/ 502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
                <a:solidFill>
                  <a:srgbClr val="000000"/>
                </a:solidFill>
                <a:round/>
                <a:headEnd/>
                <a:tailEnd/>
              </a:ln>
            </p:spPr>
            <p:txBody>
              <a:bodyPr/>
              <a:lstStyle/>
              <a:p>
                <a:endParaRPr lang="en-US"/>
              </a:p>
            </p:txBody>
          </p:sp>
          <p:sp>
            <p:nvSpPr>
              <p:cNvPr id="146" name="Arc 28"/>
              <p:cNvSpPr>
                <a:spLocks/>
              </p:cNvSpPr>
              <p:nvPr/>
            </p:nvSpPr>
            <p:spPr bwMode="auto">
              <a:xfrm flipH="1" flipV="1">
                <a:off x="9958" y="4993"/>
                <a:ext cx="10041" cy="5021"/>
              </a:xfrm>
              <a:custGeom>
                <a:avLst/>
                <a:gdLst>
                  <a:gd name="T0" fmla="*/ 0 w 21600"/>
                  <a:gd name="T1" fmla="*/ 0 h 21600"/>
                  <a:gd name="T2" fmla="*/ 10041 w 21600"/>
                  <a:gd name="T3" fmla="*/ 5021 h 21600"/>
                  <a:gd name="T4" fmla="*/ 0 w 21600"/>
                  <a:gd name="T5" fmla="*/ 502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
                <a:solidFill>
                  <a:srgbClr val="000000"/>
                </a:solidFill>
                <a:round/>
                <a:headEnd/>
                <a:tailEnd/>
              </a:ln>
            </p:spPr>
            <p:txBody>
              <a:bodyPr/>
              <a:lstStyle/>
              <a:p>
                <a:endParaRPr lang="en-US"/>
              </a:p>
            </p:txBody>
          </p:sp>
        </p:grpSp>
        <p:sp>
          <p:nvSpPr>
            <p:cNvPr id="19" name="Arc 29"/>
            <p:cNvSpPr>
              <a:spLocks/>
            </p:cNvSpPr>
            <p:nvPr/>
          </p:nvSpPr>
          <p:spPr bwMode="auto">
            <a:xfrm>
              <a:off x="4260" y="1155"/>
              <a:ext cx="54" cy="72"/>
            </a:xfrm>
            <a:custGeom>
              <a:avLst/>
              <a:gdLst>
                <a:gd name="T0" fmla="*/ 0 w 21600"/>
                <a:gd name="T1" fmla="*/ 0 h 21600"/>
                <a:gd name="T2" fmla="*/ 54 w 21600"/>
                <a:gd name="T3" fmla="*/ 72 h 21600"/>
                <a:gd name="T4" fmla="*/ 0 w 21600"/>
                <a:gd name="T5" fmla="*/ 7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
              <a:solidFill>
                <a:srgbClr val="000000"/>
              </a:solidFill>
              <a:round/>
              <a:headEnd/>
              <a:tailEnd/>
            </a:ln>
          </p:spPr>
          <p:txBody>
            <a:bodyPr/>
            <a:lstStyle/>
            <a:p>
              <a:endParaRPr lang="en-US"/>
            </a:p>
          </p:txBody>
        </p:sp>
        <p:sp>
          <p:nvSpPr>
            <p:cNvPr id="20" name="Arc 30"/>
            <p:cNvSpPr>
              <a:spLocks/>
            </p:cNvSpPr>
            <p:nvPr/>
          </p:nvSpPr>
          <p:spPr bwMode="auto">
            <a:xfrm flipV="1">
              <a:off x="4260" y="1371"/>
              <a:ext cx="54" cy="72"/>
            </a:xfrm>
            <a:custGeom>
              <a:avLst/>
              <a:gdLst>
                <a:gd name="T0" fmla="*/ 0 w 21600"/>
                <a:gd name="T1" fmla="*/ 0 h 21600"/>
                <a:gd name="T2" fmla="*/ 54 w 21600"/>
                <a:gd name="T3" fmla="*/ 72 h 21600"/>
                <a:gd name="T4" fmla="*/ 0 w 21600"/>
                <a:gd name="T5" fmla="*/ 7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
              <a:solidFill>
                <a:srgbClr val="000000"/>
              </a:solidFill>
              <a:round/>
              <a:headEnd/>
              <a:tailEnd/>
            </a:ln>
          </p:spPr>
          <p:txBody>
            <a:bodyPr/>
            <a:lstStyle/>
            <a:p>
              <a:endParaRPr lang="en-US"/>
            </a:p>
          </p:txBody>
        </p:sp>
        <p:sp>
          <p:nvSpPr>
            <p:cNvPr id="21" name="Arc 31"/>
            <p:cNvSpPr>
              <a:spLocks/>
            </p:cNvSpPr>
            <p:nvPr/>
          </p:nvSpPr>
          <p:spPr bwMode="auto">
            <a:xfrm flipH="1">
              <a:off x="4314" y="1299"/>
              <a:ext cx="54" cy="72"/>
            </a:xfrm>
            <a:custGeom>
              <a:avLst/>
              <a:gdLst>
                <a:gd name="T0" fmla="*/ 0 w 21600"/>
                <a:gd name="T1" fmla="*/ 0 h 21600"/>
                <a:gd name="T2" fmla="*/ 54 w 21600"/>
                <a:gd name="T3" fmla="*/ 72 h 21600"/>
                <a:gd name="T4" fmla="*/ 0 w 21600"/>
                <a:gd name="T5" fmla="*/ 7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
              <a:solidFill>
                <a:srgbClr val="000000"/>
              </a:solidFill>
              <a:round/>
              <a:headEnd/>
              <a:tailEnd/>
            </a:ln>
          </p:spPr>
          <p:txBody>
            <a:bodyPr/>
            <a:lstStyle/>
            <a:p>
              <a:endParaRPr lang="en-US"/>
            </a:p>
          </p:txBody>
        </p:sp>
        <p:sp>
          <p:nvSpPr>
            <p:cNvPr id="22" name="Arc 32"/>
            <p:cNvSpPr>
              <a:spLocks/>
            </p:cNvSpPr>
            <p:nvPr/>
          </p:nvSpPr>
          <p:spPr bwMode="auto">
            <a:xfrm flipH="1" flipV="1">
              <a:off x="4314" y="1227"/>
              <a:ext cx="54" cy="72"/>
            </a:xfrm>
            <a:custGeom>
              <a:avLst/>
              <a:gdLst>
                <a:gd name="T0" fmla="*/ 0 w 21600"/>
                <a:gd name="T1" fmla="*/ 0 h 21600"/>
                <a:gd name="T2" fmla="*/ 54 w 21600"/>
                <a:gd name="T3" fmla="*/ 72 h 21600"/>
                <a:gd name="T4" fmla="*/ 0 w 21600"/>
                <a:gd name="T5" fmla="*/ 7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
              <a:solidFill>
                <a:srgbClr val="000000"/>
              </a:solidFill>
              <a:round/>
              <a:headEnd/>
              <a:tailEnd/>
            </a:ln>
          </p:spPr>
          <p:txBody>
            <a:bodyPr/>
            <a:lstStyle/>
            <a:p>
              <a:endParaRPr lang="en-US"/>
            </a:p>
          </p:txBody>
        </p:sp>
        <p:sp>
          <p:nvSpPr>
            <p:cNvPr id="23" name="Rectangle 33"/>
            <p:cNvSpPr>
              <a:spLocks noChangeArrowheads="1"/>
            </p:cNvSpPr>
            <p:nvPr/>
          </p:nvSpPr>
          <p:spPr bwMode="auto">
            <a:xfrm>
              <a:off x="4419" y="787"/>
              <a:ext cx="1149" cy="304"/>
            </a:xfrm>
            <a:prstGeom prst="rect">
              <a:avLst/>
            </a:prstGeom>
            <a:noFill/>
            <a:ln w="0">
              <a:noFill/>
              <a:miter lim="800000"/>
              <a:headEnd/>
              <a:tailEnd/>
            </a:ln>
          </p:spPr>
          <p:txBody>
            <a:bodyPr lIns="0" tIns="0" rIns="0" bIns="0"/>
            <a:lstStyle/>
            <a:p>
              <a:pPr algn="just">
                <a:spcBef>
                  <a:spcPct val="0"/>
                </a:spcBef>
              </a:pPr>
              <a:r>
                <a:rPr lang="en-US" sz="1400" b="0" dirty="0">
                  <a:latin typeface="Times" pitchFamily="18" charset="0"/>
                </a:rPr>
                <a:t>Program is created in</a:t>
              </a:r>
            </a:p>
            <a:p>
              <a:pPr algn="just" eaLnBrk="0" hangingPunct="0">
                <a:spcBef>
                  <a:spcPct val="0"/>
                </a:spcBef>
              </a:pPr>
              <a:r>
                <a:rPr lang="en-US" sz="1400" b="0" dirty="0">
                  <a:latin typeface="Times" pitchFamily="18" charset="0"/>
                </a:rPr>
                <a:t>the editor and stored</a:t>
              </a:r>
            </a:p>
            <a:p>
              <a:pPr algn="just" eaLnBrk="0" hangingPunct="0">
                <a:spcBef>
                  <a:spcPct val="0"/>
                </a:spcBef>
              </a:pPr>
              <a:r>
                <a:rPr lang="en-US" sz="1400" b="0" dirty="0">
                  <a:latin typeface="Times" pitchFamily="18" charset="0"/>
                </a:rPr>
                <a:t>on disk.</a:t>
              </a:r>
            </a:p>
            <a:p>
              <a:pPr algn="l" eaLnBrk="0" hangingPunct="0">
                <a:spcBef>
                  <a:spcPct val="0"/>
                </a:spcBef>
              </a:pPr>
              <a:endParaRPr lang="en-US" sz="1400" b="0" dirty="0">
                <a:latin typeface="Times New Roman" pitchFamily="18" charset="0"/>
              </a:endParaRPr>
            </a:p>
          </p:txBody>
        </p:sp>
        <p:sp>
          <p:nvSpPr>
            <p:cNvPr id="24" name="Rectangle 34"/>
            <p:cNvSpPr>
              <a:spLocks noChangeArrowheads="1"/>
            </p:cNvSpPr>
            <p:nvPr/>
          </p:nvSpPr>
          <p:spPr bwMode="auto">
            <a:xfrm>
              <a:off x="4419" y="1218"/>
              <a:ext cx="1149" cy="191"/>
            </a:xfrm>
            <a:prstGeom prst="rect">
              <a:avLst/>
            </a:prstGeom>
            <a:noFill/>
            <a:ln w="0">
              <a:noFill/>
              <a:miter lim="800000"/>
              <a:headEnd/>
              <a:tailEnd/>
            </a:ln>
          </p:spPr>
          <p:txBody>
            <a:bodyPr lIns="0" tIns="0" rIns="0" bIns="0"/>
            <a:lstStyle/>
            <a:p>
              <a:pPr algn="just">
                <a:spcBef>
                  <a:spcPct val="0"/>
                </a:spcBef>
              </a:pPr>
              <a:r>
                <a:rPr lang="en-US" sz="1400" b="0" dirty="0">
                  <a:latin typeface="Times" pitchFamily="18" charset="0"/>
                </a:rPr>
                <a:t>Preprocessor program</a:t>
              </a:r>
            </a:p>
            <a:p>
              <a:pPr algn="just" eaLnBrk="0" hangingPunct="0">
                <a:spcBef>
                  <a:spcPct val="0"/>
                </a:spcBef>
              </a:pPr>
              <a:r>
                <a:rPr lang="en-US" sz="1400" b="0" dirty="0">
                  <a:latin typeface="Times" pitchFamily="18" charset="0"/>
                </a:rPr>
                <a:t>processes the code.</a:t>
              </a:r>
            </a:p>
            <a:p>
              <a:pPr algn="l" eaLnBrk="0" hangingPunct="0">
                <a:spcBef>
                  <a:spcPct val="0"/>
                </a:spcBef>
              </a:pPr>
              <a:endParaRPr lang="en-US" sz="1400" b="0" dirty="0">
                <a:latin typeface="Times New Roman" pitchFamily="18" charset="0"/>
              </a:endParaRPr>
            </a:p>
          </p:txBody>
        </p:sp>
        <p:sp>
          <p:nvSpPr>
            <p:cNvPr id="25" name="Rectangle 35"/>
            <p:cNvSpPr>
              <a:spLocks noChangeArrowheads="1"/>
            </p:cNvSpPr>
            <p:nvPr/>
          </p:nvSpPr>
          <p:spPr bwMode="auto">
            <a:xfrm>
              <a:off x="4422" y="2703"/>
              <a:ext cx="1149" cy="479"/>
            </a:xfrm>
            <a:prstGeom prst="rect">
              <a:avLst/>
            </a:prstGeom>
            <a:noFill/>
            <a:ln w="0">
              <a:noFill/>
              <a:miter lim="800000"/>
              <a:headEnd/>
              <a:tailEnd/>
            </a:ln>
          </p:spPr>
          <p:txBody>
            <a:bodyPr lIns="0" tIns="0" rIns="0" bIns="0"/>
            <a:lstStyle/>
            <a:p>
              <a:pPr algn="just">
                <a:spcBef>
                  <a:spcPct val="0"/>
                </a:spcBef>
              </a:pPr>
              <a:r>
                <a:rPr lang="en-US" sz="1400" b="0" dirty="0">
                  <a:latin typeface="Times" pitchFamily="18" charset="0"/>
                </a:rPr>
                <a:t>Loader puts program in memory.</a:t>
              </a:r>
            </a:p>
            <a:p>
              <a:pPr algn="l" eaLnBrk="0" hangingPunct="0">
                <a:spcBef>
                  <a:spcPct val="0"/>
                </a:spcBef>
              </a:pPr>
              <a:endParaRPr lang="en-US" sz="1400" b="0" dirty="0">
                <a:latin typeface="Times New Roman" pitchFamily="18" charset="0"/>
              </a:endParaRPr>
            </a:p>
          </p:txBody>
        </p:sp>
        <p:sp>
          <p:nvSpPr>
            <p:cNvPr id="26" name="Rectangle 36"/>
            <p:cNvSpPr>
              <a:spLocks noChangeArrowheads="1"/>
            </p:cNvSpPr>
            <p:nvPr/>
          </p:nvSpPr>
          <p:spPr bwMode="auto">
            <a:xfrm>
              <a:off x="4419" y="3518"/>
              <a:ext cx="1149" cy="579"/>
            </a:xfrm>
            <a:prstGeom prst="rect">
              <a:avLst/>
            </a:prstGeom>
            <a:noFill/>
            <a:ln w="0">
              <a:noFill/>
              <a:miter lim="800000"/>
              <a:headEnd/>
              <a:tailEnd/>
            </a:ln>
          </p:spPr>
          <p:txBody>
            <a:bodyPr lIns="0" tIns="0" rIns="0" bIns="0"/>
            <a:lstStyle/>
            <a:p>
              <a:pPr algn="just">
                <a:spcBef>
                  <a:spcPct val="0"/>
                </a:spcBef>
              </a:pPr>
              <a:r>
                <a:rPr lang="en-US" sz="1400" b="0" dirty="0">
                  <a:latin typeface="Times" pitchFamily="18" charset="0"/>
                </a:rPr>
                <a:t>CPU takes each</a:t>
              </a:r>
            </a:p>
            <a:p>
              <a:pPr algn="just" eaLnBrk="0" hangingPunct="0">
                <a:spcBef>
                  <a:spcPct val="0"/>
                </a:spcBef>
              </a:pPr>
              <a:r>
                <a:rPr lang="en-US" sz="1400" b="0" dirty="0">
                  <a:latin typeface="Times" pitchFamily="18" charset="0"/>
                </a:rPr>
                <a:t>instruction and</a:t>
              </a:r>
            </a:p>
            <a:p>
              <a:pPr algn="just" eaLnBrk="0" hangingPunct="0">
                <a:spcBef>
                  <a:spcPct val="0"/>
                </a:spcBef>
              </a:pPr>
              <a:r>
                <a:rPr lang="en-US" sz="1400" b="0" dirty="0">
                  <a:latin typeface="Times" pitchFamily="18" charset="0"/>
                </a:rPr>
                <a:t>executes it, possibly</a:t>
              </a:r>
            </a:p>
            <a:p>
              <a:pPr algn="just" eaLnBrk="0" hangingPunct="0">
                <a:spcBef>
                  <a:spcPct val="0"/>
                </a:spcBef>
              </a:pPr>
              <a:r>
                <a:rPr lang="en-US" sz="1400" b="0" dirty="0">
                  <a:latin typeface="Times" pitchFamily="18" charset="0"/>
                </a:rPr>
                <a:t>storing new data</a:t>
              </a:r>
            </a:p>
            <a:p>
              <a:pPr algn="just" eaLnBrk="0" hangingPunct="0">
                <a:spcBef>
                  <a:spcPct val="0"/>
                </a:spcBef>
              </a:pPr>
              <a:r>
                <a:rPr lang="en-US" sz="1400" b="0" dirty="0">
                  <a:latin typeface="Times" pitchFamily="18" charset="0"/>
                </a:rPr>
                <a:t>values as the program</a:t>
              </a:r>
            </a:p>
            <a:p>
              <a:pPr algn="just" eaLnBrk="0" hangingPunct="0">
                <a:spcBef>
                  <a:spcPct val="0"/>
                </a:spcBef>
              </a:pPr>
              <a:r>
                <a:rPr lang="en-US" sz="1400" b="0" dirty="0">
                  <a:latin typeface="Times" pitchFamily="18" charset="0"/>
                </a:rPr>
                <a:t>executes.</a:t>
              </a:r>
            </a:p>
            <a:p>
              <a:pPr algn="l" eaLnBrk="0" hangingPunct="0">
                <a:spcBef>
                  <a:spcPct val="0"/>
                </a:spcBef>
              </a:pPr>
              <a:endParaRPr lang="en-US" sz="1400" b="0" dirty="0">
                <a:latin typeface="Times New Roman" pitchFamily="18" charset="0"/>
              </a:endParaRPr>
            </a:p>
          </p:txBody>
        </p:sp>
        <p:sp>
          <p:nvSpPr>
            <p:cNvPr id="27" name="Freeform 37"/>
            <p:cNvSpPr>
              <a:spLocks/>
            </p:cNvSpPr>
            <p:nvPr/>
          </p:nvSpPr>
          <p:spPr bwMode="auto">
            <a:xfrm>
              <a:off x="2638" y="1545"/>
              <a:ext cx="756" cy="288"/>
            </a:xfrm>
            <a:custGeom>
              <a:avLst/>
              <a:gdLst>
                <a:gd name="T0" fmla="*/ 756 w 20000"/>
                <a:gd name="T1" fmla="*/ 0 h 20000"/>
                <a:gd name="T2" fmla="*/ 756 w 20000"/>
                <a:gd name="T3" fmla="*/ 288 h 20000"/>
                <a:gd name="T4" fmla="*/ 0 w 20000"/>
                <a:gd name="T5" fmla="*/ 288 h 20000"/>
                <a:gd name="T6" fmla="*/ 0 w 20000"/>
                <a:gd name="T7" fmla="*/ 0 h 20000"/>
                <a:gd name="T8" fmla="*/ 756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8" y="0"/>
                  </a:moveTo>
                  <a:lnTo>
                    <a:pt x="19988" y="19972"/>
                  </a:lnTo>
                  <a:lnTo>
                    <a:pt x="0" y="19972"/>
                  </a:lnTo>
                  <a:lnTo>
                    <a:pt x="0" y="0"/>
                  </a:lnTo>
                  <a:lnTo>
                    <a:pt x="19988" y="0"/>
                  </a:lnTo>
                  <a:close/>
                </a:path>
              </a:pathLst>
            </a:custGeom>
            <a:noFill/>
            <a:ln w="3175">
              <a:solidFill>
                <a:srgbClr val="000000"/>
              </a:solidFill>
              <a:round/>
              <a:headEnd/>
              <a:tailEnd/>
            </a:ln>
          </p:spPr>
          <p:txBody>
            <a:bodyPr/>
            <a:lstStyle/>
            <a:p>
              <a:endParaRPr lang="en-US"/>
            </a:p>
          </p:txBody>
        </p:sp>
        <p:sp>
          <p:nvSpPr>
            <p:cNvPr id="28" name="Rectangle 38"/>
            <p:cNvSpPr>
              <a:spLocks noChangeArrowheads="1"/>
            </p:cNvSpPr>
            <p:nvPr/>
          </p:nvSpPr>
          <p:spPr bwMode="auto">
            <a:xfrm>
              <a:off x="2790" y="1635"/>
              <a:ext cx="450" cy="112"/>
            </a:xfrm>
            <a:prstGeom prst="rect">
              <a:avLst/>
            </a:prstGeom>
            <a:noFill/>
            <a:ln w="0">
              <a:noFill/>
              <a:miter lim="800000"/>
              <a:headEnd/>
              <a:tailEnd/>
            </a:ln>
          </p:spPr>
          <p:txBody>
            <a:bodyPr lIns="0" tIns="0" rIns="0" bIns="0"/>
            <a:lstStyle/>
            <a:p>
              <a:pPr algn="ctr">
                <a:spcBef>
                  <a:spcPct val="0"/>
                </a:spcBef>
              </a:pPr>
              <a:r>
                <a:rPr lang="en-US" b="0" dirty="0">
                  <a:solidFill>
                    <a:schemeClr val="bg1"/>
                  </a:solidFill>
                  <a:latin typeface="Times New Roman" pitchFamily="18" charset="0"/>
                  <a:ea typeface="Mincho" charset="-128"/>
                </a:rPr>
                <a:t>Compiler</a:t>
              </a:r>
              <a:endParaRPr lang="en-US" b="0" dirty="0">
                <a:solidFill>
                  <a:schemeClr val="bg1"/>
                </a:solidFill>
                <a:latin typeface="Times New Roman" pitchFamily="18" charset="0"/>
              </a:endParaRPr>
            </a:p>
            <a:p>
              <a:pPr algn="l" eaLnBrk="0" hangingPunct="0">
                <a:spcBef>
                  <a:spcPct val="0"/>
                </a:spcBef>
              </a:pPr>
              <a:endParaRPr lang="en-US" b="0" dirty="0">
                <a:solidFill>
                  <a:schemeClr val="bg1"/>
                </a:solidFill>
                <a:latin typeface="Times New Roman" pitchFamily="18" charset="0"/>
                <a:ea typeface="Mincho" charset="-128"/>
              </a:endParaRPr>
            </a:p>
          </p:txBody>
        </p:sp>
        <p:sp>
          <p:nvSpPr>
            <p:cNvPr id="29" name="Freeform 39"/>
            <p:cNvSpPr>
              <a:spLocks/>
            </p:cNvSpPr>
            <p:nvPr/>
          </p:nvSpPr>
          <p:spPr bwMode="auto">
            <a:xfrm>
              <a:off x="3396" y="1689"/>
              <a:ext cx="324" cy="0"/>
            </a:xfrm>
            <a:custGeom>
              <a:avLst/>
              <a:gdLst>
                <a:gd name="T0" fmla="*/ 324 w 20000"/>
                <a:gd name="T1" fmla="*/ 0 h 20000"/>
                <a:gd name="T2" fmla="*/ 0 w 20000"/>
                <a:gd name="T3" fmla="*/ 0 h 20000"/>
                <a:gd name="T4" fmla="*/ 0 60000 65536"/>
                <a:gd name="T5" fmla="*/ 0 60000 65536"/>
              </a:gdLst>
              <a:ahLst/>
              <a:cxnLst>
                <a:cxn ang="T4">
                  <a:pos x="T0" y="T1"/>
                </a:cxn>
                <a:cxn ang="T5">
                  <a:pos x="T2" y="T3"/>
                </a:cxn>
              </a:cxnLst>
              <a:rect l="0" t="0" r="r" b="b"/>
              <a:pathLst>
                <a:path w="20000" h="20000">
                  <a:moveTo>
                    <a:pt x="19972" y="0"/>
                  </a:moveTo>
                  <a:lnTo>
                    <a:pt x="0" y="0"/>
                  </a:lnTo>
                </a:path>
              </a:pathLst>
            </a:custGeom>
            <a:noFill/>
            <a:ln w="3175">
              <a:solidFill>
                <a:schemeClr val="accent2"/>
              </a:solidFill>
              <a:round/>
              <a:headEnd type="triangle" w="med" len="sm"/>
              <a:tailEnd type="triangle" w="med" len="sm"/>
            </a:ln>
          </p:spPr>
          <p:txBody>
            <a:bodyPr/>
            <a:lstStyle/>
            <a:p>
              <a:endParaRPr lang="en-US">
                <a:ln>
                  <a:solidFill>
                    <a:schemeClr val="accent2"/>
                  </a:solidFill>
                </a:ln>
              </a:endParaRPr>
            </a:p>
          </p:txBody>
        </p:sp>
        <p:grpSp>
          <p:nvGrpSpPr>
            <p:cNvPr id="30" name="Group 40"/>
            <p:cNvGrpSpPr>
              <a:grpSpLocks/>
            </p:cNvGrpSpPr>
            <p:nvPr/>
          </p:nvGrpSpPr>
          <p:grpSpPr bwMode="auto">
            <a:xfrm>
              <a:off x="4260" y="1538"/>
              <a:ext cx="108" cy="287"/>
              <a:chOff x="0" y="0"/>
              <a:chExt cx="19999" cy="20001"/>
            </a:xfrm>
          </p:grpSpPr>
          <p:sp>
            <p:nvSpPr>
              <p:cNvPr id="139" name="Arc 41"/>
              <p:cNvSpPr>
                <a:spLocks/>
              </p:cNvSpPr>
              <p:nvPr/>
            </p:nvSpPr>
            <p:spPr bwMode="auto">
              <a:xfrm>
                <a:off x="0" y="0"/>
                <a:ext cx="10041" cy="5021"/>
              </a:xfrm>
              <a:custGeom>
                <a:avLst/>
                <a:gdLst>
                  <a:gd name="T0" fmla="*/ 0 w 21600"/>
                  <a:gd name="T1" fmla="*/ 0 h 21600"/>
                  <a:gd name="T2" fmla="*/ 10041 w 21600"/>
                  <a:gd name="T3" fmla="*/ 5021 h 21600"/>
                  <a:gd name="T4" fmla="*/ 0 w 21600"/>
                  <a:gd name="T5" fmla="*/ 502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
                <a:solidFill>
                  <a:srgbClr val="000000"/>
                </a:solidFill>
                <a:round/>
                <a:headEnd/>
                <a:tailEnd/>
              </a:ln>
            </p:spPr>
            <p:txBody>
              <a:bodyPr/>
              <a:lstStyle/>
              <a:p>
                <a:endParaRPr lang="en-US"/>
              </a:p>
            </p:txBody>
          </p:sp>
          <p:sp>
            <p:nvSpPr>
              <p:cNvPr id="140" name="Arc 42"/>
              <p:cNvSpPr>
                <a:spLocks/>
              </p:cNvSpPr>
              <p:nvPr/>
            </p:nvSpPr>
            <p:spPr bwMode="auto">
              <a:xfrm flipV="1">
                <a:off x="0" y="14980"/>
                <a:ext cx="10041" cy="5021"/>
              </a:xfrm>
              <a:custGeom>
                <a:avLst/>
                <a:gdLst>
                  <a:gd name="T0" fmla="*/ 0 w 21600"/>
                  <a:gd name="T1" fmla="*/ 0 h 21600"/>
                  <a:gd name="T2" fmla="*/ 10041 w 21600"/>
                  <a:gd name="T3" fmla="*/ 5021 h 21600"/>
                  <a:gd name="T4" fmla="*/ 0 w 21600"/>
                  <a:gd name="T5" fmla="*/ 502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
                <a:solidFill>
                  <a:srgbClr val="000000"/>
                </a:solidFill>
                <a:round/>
                <a:headEnd/>
                <a:tailEnd/>
              </a:ln>
            </p:spPr>
            <p:txBody>
              <a:bodyPr/>
              <a:lstStyle/>
              <a:p>
                <a:endParaRPr lang="en-US"/>
              </a:p>
            </p:txBody>
          </p:sp>
          <p:sp>
            <p:nvSpPr>
              <p:cNvPr id="141" name="Arc 43"/>
              <p:cNvSpPr>
                <a:spLocks/>
              </p:cNvSpPr>
              <p:nvPr/>
            </p:nvSpPr>
            <p:spPr bwMode="auto">
              <a:xfrm flipH="1">
                <a:off x="9958" y="9987"/>
                <a:ext cx="10041" cy="5021"/>
              </a:xfrm>
              <a:custGeom>
                <a:avLst/>
                <a:gdLst>
                  <a:gd name="T0" fmla="*/ 0 w 21600"/>
                  <a:gd name="T1" fmla="*/ 0 h 21600"/>
                  <a:gd name="T2" fmla="*/ 10041 w 21600"/>
                  <a:gd name="T3" fmla="*/ 5021 h 21600"/>
                  <a:gd name="T4" fmla="*/ 0 w 21600"/>
                  <a:gd name="T5" fmla="*/ 502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
                <a:solidFill>
                  <a:srgbClr val="000000"/>
                </a:solidFill>
                <a:round/>
                <a:headEnd/>
                <a:tailEnd/>
              </a:ln>
            </p:spPr>
            <p:txBody>
              <a:bodyPr/>
              <a:lstStyle/>
              <a:p>
                <a:endParaRPr lang="en-US"/>
              </a:p>
            </p:txBody>
          </p:sp>
          <p:sp>
            <p:nvSpPr>
              <p:cNvPr id="142" name="Arc 44"/>
              <p:cNvSpPr>
                <a:spLocks/>
              </p:cNvSpPr>
              <p:nvPr/>
            </p:nvSpPr>
            <p:spPr bwMode="auto">
              <a:xfrm flipH="1" flipV="1">
                <a:off x="9958" y="4993"/>
                <a:ext cx="10041" cy="5021"/>
              </a:xfrm>
              <a:custGeom>
                <a:avLst/>
                <a:gdLst>
                  <a:gd name="T0" fmla="*/ 0 w 21600"/>
                  <a:gd name="T1" fmla="*/ 0 h 21600"/>
                  <a:gd name="T2" fmla="*/ 10041 w 21600"/>
                  <a:gd name="T3" fmla="*/ 5021 h 21600"/>
                  <a:gd name="T4" fmla="*/ 0 w 21600"/>
                  <a:gd name="T5" fmla="*/ 502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
                <a:solidFill>
                  <a:srgbClr val="000000"/>
                </a:solidFill>
                <a:round/>
                <a:headEnd/>
                <a:tailEnd/>
              </a:ln>
            </p:spPr>
            <p:txBody>
              <a:bodyPr/>
              <a:lstStyle/>
              <a:p>
                <a:endParaRPr lang="en-US"/>
              </a:p>
            </p:txBody>
          </p:sp>
        </p:grpSp>
        <p:sp>
          <p:nvSpPr>
            <p:cNvPr id="31" name="Rectangle 45"/>
            <p:cNvSpPr>
              <a:spLocks noChangeArrowheads="1"/>
            </p:cNvSpPr>
            <p:nvPr/>
          </p:nvSpPr>
          <p:spPr bwMode="auto">
            <a:xfrm>
              <a:off x="4419" y="1520"/>
              <a:ext cx="1149" cy="304"/>
            </a:xfrm>
            <a:prstGeom prst="rect">
              <a:avLst/>
            </a:prstGeom>
            <a:noFill/>
            <a:ln w="0">
              <a:noFill/>
              <a:miter lim="800000"/>
              <a:headEnd/>
              <a:tailEnd/>
            </a:ln>
          </p:spPr>
          <p:txBody>
            <a:bodyPr lIns="0" tIns="0" rIns="0" bIns="0"/>
            <a:lstStyle/>
            <a:p>
              <a:pPr algn="just">
                <a:spcBef>
                  <a:spcPct val="0"/>
                </a:spcBef>
              </a:pPr>
              <a:r>
                <a:rPr lang="en-US" sz="1400" b="0" dirty="0">
                  <a:latin typeface="Times" pitchFamily="18" charset="0"/>
                </a:rPr>
                <a:t>Compiler creates</a:t>
              </a:r>
            </a:p>
            <a:p>
              <a:pPr algn="just" eaLnBrk="0" hangingPunct="0">
                <a:spcBef>
                  <a:spcPct val="0"/>
                </a:spcBef>
              </a:pPr>
              <a:r>
                <a:rPr lang="en-US" sz="1400" b="0" dirty="0">
                  <a:latin typeface="Times" pitchFamily="18" charset="0"/>
                </a:rPr>
                <a:t>object code and stores</a:t>
              </a:r>
            </a:p>
            <a:p>
              <a:pPr algn="just" eaLnBrk="0" hangingPunct="0">
                <a:spcBef>
                  <a:spcPct val="0"/>
                </a:spcBef>
              </a:pPr>
              <a:r>
                <a:rPr lang="en-US" sz="1400" b="0" dirty="0">
                  <a:latin typeface="Times" pitchFamily="18" charset="0"/>
                </a:rPr>
                <a:t>it on disk.</a:t>
              </a:r>
            </a:p>
            <a:p>
              <a:pPr algn="l" eaLnBrk="0" hangingPunct="0">
                <a:spcBef>
                  <a:spcPct val="0"/>
                </a:spcBef>
              </a:pPr>
              <a:endParaRPr lang="en-US" sz="1400" b="0" dirty="0">
                <a:latin typeface="Times New Roman" pitchFamily="18" charset="0"/>
              </a:endParaRPr>
            </a:p>
          </p:txBody>
        </p:sp>
        <p:sp>
          <p:nvSpPr>
            <p:cNvPr id="32" name="Freeform 46"/>
            <p:cNvSpPr>
              <a:spLocks/>
            </p:cNvSpPr>
            <p:nvPr/>
          </p:nvSpPr>
          <p:spPr bwMode="auto">
            <a:xfrm>
              <a:off x="3396" y="2072"/>
              <a:ext cx="324" cy="0"/>
            </a:xfrm>
            <a:custGeom>
              <a:avLst/>
              <a:gdLst>
                <a:gd name="T0" fmla="*/ 324 w 20000"/>
                <a:gd name="T1" fmla="*/ 0 h 20000"/>
                <a:gd name="T2" fmla="*/ 0 w 20000"/>
                <a:gd name="T3" fmla="*/ 0 h 20000"/>
                <a:gd name="T4" fmla="*/ 0 60000 65536"/>
                <a:gd name="T5" fmla="*/ 0 60000 65536"/>
              </a:gdLst>
              <a:ahLst/>
              <a:cxnLst>
                <a:cxn ang="T4">
                  <a:pos x="T0" y="T1"/>
                </a:cxn>
                <a:cxn ang="T5">
                  <a:pos x="T2" y="T3"/>
                </a:cxn>
              </a:cxnLst>
              <a:rect l="0" t="0" r="r" b="b"/>
              <a:pathLst>
                <a:path w="20000" h="20000">
                  <a:moveTo>
                    <a:pt x="19972" y="0"/>
                  </a:moveTo>
                  <a:lnTo>
                    <a:pt x="0" y="0"/>
                  </a:lnTo>
                </a:path>
              </a:pathLst>
            </a:custGeom>
            <a:noFill/>
            <a:ln w="3175">
              <a:solidFill>
                <a:schemeClr val="accent2"/>
              </a:solidFill>
              <a:round/>
              <a:headEnd type="triangle" w="med" len="sm"/>
              <a:tailEnd type="triangle" w="med" len="sm"/>
            </a:ln>
          </p:spPr>
          <p:txBody>
            <a:bodyPr/>
            <a:lstStyle/>
            <a:p>
              <a:endParaRPr lang="en-US"/>
            </a:p>
          </p:txBody>
        </p:sp>
        <p:sp>
          <p:nvSpPr>
            <p:cNvPr id="33" name="Arc 47"/>
            <p:cNvSpPr>
              <a:spLocks/>
            </p:cNvSpPr>
            <p:nvPr/>
          </p:nvSpPr>
          <p:spPr bwMode="auto">
            <a:xfrm>
              <a:off x="4260" y="1921"/>
              <a:ext cx="54" cy="72"/>
            </a:xfrm>
            <a:custGeom>
              <a:avLst/>
              <a:gdLst>
                <a:gd name="T0" fmla="*/ 0 w 21600"/>
                <a:gd name="T1" fmla="*/ 0 h 21600"/>
                <a:gd name="T2" fmla="*/ 54 w 21600"/>
                <a:gd name="T3" fmla="*/ 72 h 21600"/>
                <a:gd name="T4" fmla="*/ 0 w 21600"/>
                <a:gd name="T5" fmla="*/ 7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
              <a:solidFill>
                <a:srgbClr val="000000"/>
              </a:solidFill>
              <a:round/>
              <a:headEnd/>
              <a:tailEnd/>
            </a:ln>
          </p:spPr>
          <p:txBody>
            <a:bodyPr/>
            <a:lstStyle/>
            <a:p>
              <a:endParaRPr lang="en-US"/>
            </a:p>
          </p:txBody>
        </p:sp>
        <p:sp>
          <p:nvSpPr>
            <p:cNvPr id="34" name="Arc 48"/>
            <p:cNvSpPr>
              <a:spLocks/>
            </p:cNvSpPr>
            <p:nvPr/>
          </p:nvSpPr>
          <p:spPr bwMode="auto">
            <a:xfrm flipV="1">
              <a:off x="4260" y="2137"/>
              <a:ext cx="54" cy="72"/>
            </a:xfrm>
            <a:custGeom>
              <a:avLst/>
              <a:gdLst>
                <a:gd name="T0" fmla="*/ 0 w 21600"/>
                <a:gd name="T1" fmla="*/ 0 h 21600"/>
                <a:gd name="T2" fmla="*/ 54 w 21600"/>
                <a:gd name="T3" fmla="*/ 72 h 21600"/>
                <a:gd name="T4" fmla="*/ 0 w 21600"/>
                <a:gd name="T5" fmla="*/ 7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
              <a:solidFill>
                <a:srgbClr val="000000"/>
              </a:solidFill>
              <a:round/>
              <a:headEnd/>
              <a:tailEnd/>
            </a:ln>
          </p:spPr>
          <p:txBody>
            <a:bodyPr/>
            <a:lstStyle/>
            <a:p>
              <a:endParaRPr lang="en-US"/>
            </a:p>
          </p:txBody>
        </p:sp>
        <p:sp>
          <p:nvSpPr>
            <p:cNvPr id="35" name="Arc 49"/>
            <p:cNvSpPr>
              <a:spLocks/>
            </p:cNvSpPr>
            <p:nvPr/>
          </p:nvSpPr>
          <p:spPr bwMode="auto">
            <a:xfrm flipH="1">
              <a:off x="4314" y="2065"/>
              <a:ext cx="54" cy="72"/>
            </a:xfrm>
            <a:custGeom>
              <a:avLst/>
              <a:gdLst>
                <a:gd name="T0" fmla="*/ 0 w 21600"/>
                <a:gd name="T1" fmla="*/ 0 h 21600"/>
                <a:gd name="T2" fmla="*/ 54 w 21600"/>
                <a:gd name="T3" fmla="*/ 72 h 21600"/>
                <a:gd name="T4" fmla="*/ 0 w 21600"/>
                <a:gd name="T5" fmla="*/ 7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
              <a:solidFill>
                <a:srgbClr val="000000"/>
              </a:solidFill>
              <a:round/>
              <a:headEnd/>
              <a:tailEnd/>
            </a:ln>
          </p:spPr>
          <p:txBody>
            <a:bodyPr/>
            <a:lstStyle/>
            <a:p>
              <a:endParaRPr lang="en-US"/>
            </a:p>
          </p:txBody>
        </p:sp>
        <p:sp>
          <p:nvSpPr>
            <p:cNvPr id="36" name="Arc 50"/>
            <p:cNvSpPr>
              <a:spLocks/>
            </p:cNvSpPr>
            <p:nvPr/>
          </p:nvSpPr>
          <p:spPr bwMode="auto">
            <a:xfrm flipH="1" flipV="1">
              <a:off x="4314" y="1993"/>
              <a:ext cx="54" cy="72"/>
            </a:xfrm>
            <a:custGeom>
              <a:avLst/>
              <a:gdLst>
                <a:gd name="T0" fmla="*/ 0 w 21600"/>
                <a:gd name="T1" fmla="*/ 0 h 21600"/>
                <a:gd name="T2" fmla="*/ 54 w 21600"/>
                <a:gd name="T3" fmla="*/ 72 h 21600"/>
                <a:gd name="T4" fmla="*/ 0 w 21600"/>
                <a:gd name="T5" fmla="*/ 7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
              <a:solidFill>
                <a:srgbClr val="000000"/>
              </a:solidFill>
              <a:round/>
              <a:headEnd/>
              <a:tailEnd/>
            </a:ln>
          </p:spPr>
          <p:txBody>
            <a:bodyPr/>
            <a:lstStyle/>
            <a:p>
              <a:endParaRPr lang="en-US"/>
            </a:p>
          </p:txBody>
        </p:sp>
        <p:sp>
          <p:nvSpPr>
            <p:cNvPr id="37" name="Rectangle 51"/>
            <p:cNvSpPr>
              <a:spLocks noChangeArrowheads="1"/>
            </p:cNvSpPr>
            <p:nvPr/>
          </p:nvSpPr>
          <p:spPr bwMode="auto">
            <a:xfrm>
              <a:off x="4419" y="1920"/>
              <a:ext cx="1149" cy="384"/>
            </a:xfrm>
            <a:prstGeom prst="rect">
              <a:avLst/>
            </a:prstGeom>
            <a:noFill/>
            <a:ln w="0">
              <a:noFill/>
              <a:miter lim="800000"/>
              <a:headEnd/>
              <a:tailEnd/>
            </a:ln>
          </p:spPr>
          <p:txBody>
            <a:bodyPr lIns="0" tIns="0" rIns="0" bIns="0"/>
            <a:lstStyle/>
            <a:p>
              <a:pPr algn="just">
                <a:spcBef>
                  <a:spcPct val="0"/>
                </a:spcBef>
              </a:pPr>
              <a:r>
                <a:rPr lang="en-US" sz="1400" b="0" dirty="0">
                  <a:latin typeface="Times" pitchFamily="18" charset="0"/>
                </a:rPr>
                <a:t>Linker links the object</a:t>
              </a:r>
            </a:p>
            <a:p>
              <a:pPr algn="just" eaLnBrk="0" hangingPunct="0">
                <a:spcBef>
                  <a:spcPct val="0"/>
                </a:spcBef>
              </a:pPr>
              <a:r>
                <a:rPr lang="en-US" sz="1400" b="0" dirty="0">
                  <a:latin typeface="Times" pitchFamily="18" charset="0"/>
                </a:rPr>
                <a:t>code with the libraries,</a:t>
              </a:r>
            </a:p>
            <a:p>
              <a:pPr algn="l" eaLnBrk="0" hangingPunct="0">
                <a:spcBef>
                  <a:spcPct val="0"/>
                </a:spcBef>
              </a:pPr>
              <a:endParaRPr lang="en-US" sz="1400" b="0" dirty="0">
                <a:latin typeface="Times New Roman" pitchFamily="18" charset="0"/>
                <a:cs typeface="Courier New" pitchFamily="49" charset="0"/>
              </a:endParaRPr>
            </a:p>
          </p:txBody>
        </p:sp>
        <p:grpSp>
          <p:nvGrpSpPr>
            <p:cNvPr id="38" name="Group 52"/>
            <p:cNvGrpSpPr>
              <a:grpSpLocks/>
            </p:cNvGrpSpPr>
            <p:nvPr/>
          </p:nvGrpSpPr>
          <p:grpSpPr bwMode="auto">
            <a:xfrm>
              <a:off x="2638" y="762"/>
              <a:ext cx="756" cy="288"/>
              <a:chOff x="0" y="0"/>
              <a:chExt cx="20000" cy="20000"/>
            </a:xfrm>
          </p:grpSpPr>
          <p:sp>
            <p:nvSpPr>
              <p:cNvPr id="136" name="Freeform 53"/>
              <p:cNvSpPr>
                <a:spLocks/>
              </p:cNvSpPr>
              <p:nvPr/>
            </p:nvSpPr>
            <p:spPr bwMode="auto">
              <a:xfrm>
                <a:off x="0" y="0"/>
                <a:ext cx="20000" cy="20000"/>
              </a:xfrm>
              <a:custGeom>
                <a:avLst/>
                <a:gdLst>
                  <a:gd name="T0" fmla="*/ 19988 w 20000"/>
                  <a:gd name="T1" fmla="*/ 0 h 20000"/>
                  <a:gd name="T2" fmla="*/ 19988 w 20000"/>
                  <a:gd name="T3" fmla="*/ 19972 h 20000"/>
                  <a:gd name="T4" fmla="*/ 0 w 20000"/>
                  <a:gd name="T5" fmla="*/ 19972 h 20000"/>
                  <a:gd name="T6" fmla="*/ 0 w 20000"/>
                  <a:gd name="T7" fmla="*/ 0 h 20000"/>
                  <a:gd name="T8" fmla="*/ 19988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8" y="0"/>
                    </a:moveTo>
                    <a:lnTo>
                      <a:pt x="19988" y="19972"/>
                    </a:lnTo>
                    <a:lnTo>
                      <a:pt x="0" y="19972"/>
                    </a:lnTo>
                    <a:lnTo>
                      <a:pt x="0" y="0"/>
                    </a:lnTo>
                    <a:lnTo>
                      <a:pt x="19988" y="0"/>
                    </a:lnTo>
                    <a:close/>
                  </a:path>
                </a:pathLst>
              </a:custGeom>
              <a:solidFill>
                <a:srgbClr val="4DB3E6"/>
              </a:solidFill>
              <a:ln w="3175">
                <a:solidFill>
                  <a:srgbClr val="4DB3E6"/>
                </a:solidFill>
                <a:round/>
                <a:headEnd/>
                <a:tailEnd/>
              </a:ln>
            </p:spPr>
            <p:txBody>
              <a:bodyPr/>
              <a:lstStyle/>
              <a:p>
                <a:endParaRPr lang="en-US"/>
              </a:p>
            </p:txBody>
          </p:sp>
          <p:sp>
            <p:nvSpPr>
              <p:cNvPr id="137" name="Freeform 54"/>
              <p:cNvSpPr>
                <a:spLocks/>
              </p:cNvSpPr>
              <p:nvPr/>
            </p:nvSpPr>
            <p:spPr bwMode="auto">
              <a:xfrm>
                <a:off x="0" y="0"/>
                <a:ext cx="20000" cy="20000"/>
              </a:xfrm>
              <a:custGeom>
                <a:avLst/>
                <a:gdLst>
                  <a:gd name="T0" fmla="*/ 19988 w 20000"/>
                  <a:gd name="T1" fmla="*/ 0 h 20000"/>
                  <a:gd name="T2" fmla="*/ 19988 w 20000"/>
                  <a:gd name="T3" fmla="*/ 19972 h 20000"/>
                  <a:gd name="T4" fmla="*/ 0 w 20000"/>
                  <a:gd name="T5" fmla="*/ 19972 h 20000"/>
                  <a:gd name="T6" fmla="*/ 0 w 20000"/>
                  <a:gd name="T7" fmla="*/ 0 h 20000"/>
                  <a:gd name="T8" fmla="*/ 19988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8" y="0"/>
                    </a:moveTo>
                    <a:lnTo>
                      <a:pt x="19988" y="19972"/>
                    </a:lnTo>
                    <a:lnTo>
                      <a:pt x="0" y="19972"/>
                    </a:lnTo>
                    <a:lnTo>
                      <a:pt x="0" y="0"/>
                    </a:lnTo>
                    <a:lnTo>
                      <a:pt x="19988" y="0"/>
                    </a:lnTo>
                    <a:close/>
                  </a:path>
                </a:pathLst>
              </a:custGeom>
              <a:noFill/>
              <a:ln w="3175">
                <a:solidFill>
                  <a:srgbClr val="000000"/>
                </a:solidFill>
                <a:round/>
                <a:headEnd/>
                <a:tailEnd/>
              </a:ln>
            </p:spPr>
            <p:txBody>
              <a:bodyPr/>
              <a:lstStyle/>
              <a:p>
                <a:endParaRPr lang="en-US"/>
              </a:p>
            </p:txBody>
          </p:sp>
          <p:sp>
            <p:nvSpPr>
              <p:cNvPr id="138" name="Rectangle 55"/>
              <p:cNvSpPr>
                <a:spLocks noChangeArrowheads="1"/>
              </p:cNvSpPr>
              <p:nvPr/>
            </p:nvSpPr>
            <p:spPr bwMode="auto">
              <a:xfrm>
                <a:off x="5464" y="6306"/>
                <a:ext cx="9060" cy="7805"/>
              </a:xfrm>
              <a:prstGeom prst="rect">
                <a:avLst/>
              </a:prstGeom>
              <a:noFill/>
              <a:ln w="0">
                <a:noFill/>
                <a:miter lim="800000"/>
                <a:headEnd/>
                <a:tailEnd/>
              </a:ln>
            </p:spPr>
            <p:txBody>
              <a:bodyPr lIns="0" tIns="0" rIns="0" bIns="0"/>
              <a:lstStyle/>
              <a:p>
                <a:pPr algn="ctr">
                  <a:spcBef>
                    <a:spcPct val="0"/>
                  </a:spcBef>
                </a:pPr>
                <a:r>
                  <a:rPr lang="en-US" b="0" dirty="0">
                    <a:solidFill>
                      <a:schemeClr val="bg1"/>
                    </a:solidFill>
                    <a:latin typeface="Times New Roman" pitchFamily="18" charset="0"/>
                    <a:ea typeface="Mincho" charset="-128"/>
                  </a:rPr>
                  <a:t>Editor</a:t>
                </a:r>
                <a:endParaRPr lang="en-US" b="0" dirty="0">
                  <a:solidFill>
                    <a:schemeClr val="bg1"/>
                  </a:solidFill>
                  <a:latin typeface="Times New Roman" pitchFamily="18" charset="0"/>
                </a:endParaRPr>
              </a:p>
              <a:p>
                <a:pPr algn="l" eaLnBrk="0" hangingPunct="0">
                  <a:spcBef>
                    <a:spcPct val="0"/>
                  </a:spcBef>
                </a:pPr>
                <a:endParaRPr lang="en-US" sz="2400" b="0" dirty="0">
                  <a:solidFill>
                    <a:schemeClr val="bg1"/>
                  </a:solidFill>
                  <a:latin typeface="Times New Roman" pitchFamily="18" charset="0"/>
                  <a:ea typeface="Mincho" charset="-128"/>
                </a:endParaRPr>
              </a:p>
            </p:txBody>
          </p:sp>
        </p:grpSp>
        <p:grpSp>
          <p:nvGrpSpPr>
            <p:cNvPr id="39" name="Group 56"/>
            <p:cNvGrpSpPr>
              <a:grpSpLocks/>
            </p:cNvGrpSpPr>
            <p:nvPr/>
          </p:nvGrpSpPr>
          <p:grpSpPr bwMode="auto">
            <a:xfrm>
              <a:off x="2638" y="1161"/>
              <a:ext cx="756" cy="288"/>
              <a:chOff x="0" y="0"/>
              <a:chExt cx="20000" cy="20000"/>
            </a:xfrm>
          </p:grpSpPr>
          <p:sp>
            <p:nvSpPr>
              <p:cNvPr id="132" name="Freeform 57"/>
              <p:cNvSpPr>
                <a:spLocks/>
              </p:cNvSpPr>
              <p:nvPr/>
            </p:nvSpPr>
            <p:spPr bwMode="auto">
              <a:xfrm>
                <a:off x="0" y="0"/>
                <a:ext cx="20000" cy="20000"/>
              </a:xfrm>
              <a:custGeom>
                <a:avLst/>
                <a:gdLst>
                  <a:gd name="T0" fmla="*/ 19988 w 20000"/>
                  <a:gd name="T1" fmla="*/ 0 h 20000"/>
                  <a:gd name="T2" fmla="*/ 19988 w 20000"/>
                  <a:gd name="T3" fmla="*/ 19972 h 20000"/>
                  <a:gd name="T4" fmla="*/ 0 w 20000"/>
                  <a:gd name="T5" fmla="*/ 19972 h 20000"/>
                  <a:gd name="T6" fmla="*/ 0 w 20000"/>
                  <a:gd name="T7" fmla="*/ 0 h 20000"/>
                  <a:gd name="T8" fmla="*/ 19988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8" y="0"/>
                    </a:moveTo>
                    <a:lnTo>
                      <a:pt x="19988" y="19972"/>
                    </a:lnTo>
                    <a:lnTo>
                      <a:pt x="0" y="19972"/>
                    </a:lnTo>
                    <a:lnTo>
                      <a:pt x="0" y="0"/>
                    </a:lnTo>
                    <a:lnTo>
                      <a:pt x="19988" y="0"/>
                    </a:lnTo>
                    <a:close/>
                  </a:path>
                </a:pathLst>
              </a:custGeom>
              <a:solidFill>
                <a:srgbClr val="4DB3E6"/>
              </a:solidFill>
              <a:ln w="3175">
                <a:solidFill>
                  <a:srgbClr val="4DB3E6"/>
                </a:solidFill>
                <a:round/>
                <a:headEnd/>
                <a:tailEnd/>
              </a:ln>
            </p:spPr>
            <p:txBody>
              <a:bodyPr/>
              <a:lstStyle/>
              <a:p>
                <a:endParaRPr lang="en-US"/>
              </a:p>
            </p:txBody>
          </p:sp>
          <p:grpSp>
            <p:nvGrpSpPr>
              <p:cNvPr id="133" name="Group 58"/>
              <p:cNvGrpSpPr>
                <a:grpSpLocks/>
              </p:cNvGrpSpPr>
              <p:nvPr/>
            </p:nvGrpSpPr>
            <p:grpSpPr bwMode="auto">
              <a:xfrm>
                <a:off x="0" y="0"/>
                <a:ext cx="20000" cy="20000"/>
                <a:chOff x="0" y="0"/>
                <a:chExt cx="20000" cy="20000"/>
              </a:xfrm>
            </p:grpSpPr>
            <p:sp>
              <p:nvSpPr>
                <p:cNvPr id="134" name="Freeform 59"/>
                <p:cNvSpPr>
                  <a:spLocks/>
                </p:cNvSpPr>
                <p:nvPr/>
              </p:nvSpPr>
              <p:spPr bwMode="auto">
                <a:xfrm>
                  <a:off x="0" y="0"/>
                  <a:ext cx="20000" cy="20000"/>
                </a:xfrm>
                <a:custGeom>
                  <a:avLst/>
                  <a:gdLst>
                    <a:gd name="T0" fmla="*/ 19988 w 20000"/>
                    <a:gd name="T1" fmla="*/ 0 h 20000"/>
                    <a:gd name="T2" fmla="*/ 19988 w 20000"/>
                    <a:gd name="T3" fmla="*/ 19972 h 20000"/>
                    <a:gd name="T4" fmla="*/ 0 w 20000"/>
                    <a:gd name="T5" fmla="*/ 19972 h 20000"/>
                    <a:gd name="T6" fmla="*/ 0 w 20000"/>
                    <a:gd name="T7" fmla="*/ 0 h 20000"/>
                    <a:gd name="T8" fmla="*/ 19988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8" y="0"/>
                      </a:moveTo>
                      <a:lnTo>
                        <a:pt x="19988" y="19972"/>
                      </a:lnTo>
                      <a:lnTo>
                        <a:pt x="0" y="19972"/>
                      </a:lnTo>
                      <a:lnTo>
                        <a:pt x="0" y="0"/>
                      </a:lnTo>
                      <a:lnTo>
                        <a:pt x="19988" y="0"/>
                      </a:lnTo>
                      <a:close/>
                    </a:path>
                  </a:pathLst>
                </a:custGeom>
                <a:noFill/>
                <a:ln w="3175">
                  <a:solidFill>
                    <a:srgbClr val="000000"/>
                  </a:solidFill>
                  <a:round/>
                  <a:headEnd/>
                  <a:tailEnd/>
                </a:ln>
              </p:spPr>
              <p:txBody>
                <a:bodyPr/>
                <a:lstStyle/>
                <a:p>
                  <a:endParaRPr lang="en-US"/>
                </a:p>
              </p:txBody>
            </p:sp>
            <p:sp>
              <p:nvSpPr>
                <p:cNvPr id="135" name="Rectangle 60"/>
                <p:cNvSpPr>
                  <a:spLocks noChangeArrowheads="1"/>
                </p:cNvSpPr>
                <p:nvPr/>
              </p:nvSpPr>
              <p:spPr bwMode="auto">
                <a:xfrm>
                  <a:off x="1179" y="5861"/>
                  <a:ext cx="17631" cy="7806"/>
                </a:xfrm>
                <a:prstGeom prst="rect">
                  <a:avLst/>
                </a:prstGeom>
                <a:noFill/>
                <a:ln w="0">
                  <a:noFill/>
                  <a:miter lim="800000"/>
                  <a:headEnd/>
                  <a:tailEnd/>
                </a:ln>
              </p:spPr>
              <p:txBody>
                <a:bodyPr lIns="0" tIns="0" rIns="0" bIns="0"/>
                <a:lstStyle/>
                <a:p>
                  <a:pPr algn="ctr">
                    <a:spcBef>
                      <a:spcPct val="0"/>
                    </a:spcBef>
                  </a:pPr>
                  <a:r>
                    <a:rPr lang="en-US" b="0" dirty="0">
                      <a:solidFill>
                        <a:schemeClr val="bg1"/>
                      </a:solidFill>
                      <a:latin typeface="Times New Roman" pitchFamily="18" charset="0"/>
                      <a:ea typeface="Mincho" charset="-128"/>
                    </a:rPr>
                    <a:t>Preprocessor</a:t>
                  </a:r>
                  <a:endParaRPr lang="en-US" b="0" dirty="0">
                    <a:solidFill>
                      <a:schemeClr val="bg1"/>
                    </a:solidFill>
                    <a:latin typeface="Times New Roman" pitchFamily="18" charset="0"/>
                  </a:endParaRPr>
                </a:p>
                <a:p>
                  <a:pPr algn="l" eaLnBrk="0" hangingPunct="0">
                    <a:spcBef>
                      <a:spcPct val="0"/>
                    </a:spcBef>
                  </a:pPr>
                  <a:endParaRPr lang="en-US" sz="2400" b="0" dirty="0">
                    <a:solidFill>
                      <a:schemeClr val="bg1"/>
                    </a:solidFill>
                    <a:latin typeface="Times New Roman" pitchFamily="18" charset="0"/>
                    <a:ea typeface="Mincho" charset="-128"/>
                  </a:endParaRPr>
                </a:p>
              </p:txBody>
            </p:sp>
          </p:grpSp>
        </p:grpSp>
        <p:grpSp>
          <p:nvGrpSpPr>
            <p:cNvPr id="40" name="Group 61"/>
            <p:cNvGrpSpPr>
              <a:grpSpLocks/>
            </p:cNvGrpSpPr>
            <p:nvPr/>
          </p:nvGrpSpPr>
          <p:grpSpPr bwMode="auto">
            <a:xfrm>
              <a:off x="2638" y="1928"/>
              <a:ext cx="756" cy="288"/>
              <a:chOff x="0" y="0"/>
              <a:chExt cx="20000" cy="20000"/>
            </a:xfrm>
          </p:grpSpPr>
          <p:sp>
            <p:nvSpPr>
              <p:cNvPr id="128" name="Freeform 62"/>
              <p:cNvSpPr>
                <a:spLocks/>
              </p:cNvSpPr>
              <p:nvPr/>
            </p:nvSpPr>
            <p:spPr bwMode="auto">
              <a:xfrm>
                <a:off x="0" y="0"/>
                <a:ext cx="20000" cy="20000"/>
              </a:xfrm>
              <a:custGeom>
                <a:avLst/>
                <a:gdLst>
                  <a:gd name="T0" fmla="*/ 19988 w 20000"/>
                  <a:gd name="T1" fmla="*/ 0 h 20000"/>
                  <a:gd name="T2" fmla="*/ 19988 w 20000"/>
                  <a:gd name="T3" fmla="*/ 19972 h 20000"/>
                  <a:gd name="T4" fmla="*/ 0 w 20000"/>
                  <a:gd name="T5" fmla="*/ 19972 h 20000"/>
                  <a:gd name="T6" fmla="*/ 0 w 20000"/>
                  <a:gd name="T7" fmla="*/ 0 h 20000"/>
                  <a:gd name="T8" fmla="*/ 19988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8" y="0"/>
                    </a:moveTo>
                    <a:lnTo>
                      <a:pt x="19988" y="19972"/>
                    </a:lnTo>
                    <a:lnTo>
                      <a:pt x="0" y="19972"/>
                    </a:lnTo>
                    <a:lnTo>
                      <a:pt x="0" y="0"/>
                    </a:lnTo>
                    <a:lnTo>
                      <a:pt x="19988" y="0"/>
                    </a:lnTo>
                    <a:close/>
                  </a:path>
                </a:pathLst>
              </a:custGeom>
              <a:solidFill>
                <a:srgbClr val="4DB3E6"/>
              </a:solidFill>
              <a:ln w="3175">
                <a:solidFill>
                  <a:srgbClr val="4DB3E6"/>
                </a:solidFill>
                <a:round/>
                <a:headEnd/>
                <a:tailEnd/>
              </a:ln>
            </p:spPr>
            <p:txBody>
              <a:bodyPr/>
              <a:lstStyle/>
              <a:p>
                <a:endParaRPr lang="en-US"/>
              </a:p>
            </p:txBody>
          </p:sp>
          <p:grpSp>
            <p:nvGrpSpPr>
              <p:cNvPr id="129" name="Group 63"/>
              <p:cNvGrpSpPr>
                <a:grpSpLocks/>
              </p:cNvGrpSpPr>
              <p:nvPr/>
            </p:nvGrpSpPr>
            <p:grpSpPr bwMode="auto">
              <a:xfrm>
                <a:off x="0" y="0"/>
                <a:ext cx="20000" cy="20000"/>
                <a:chOff x="0" y="0"/>
                <a:chExt cx="20000" cy="20000"/>
              </a:xfrm>
            </p:grpSpPr>
            <p:sp>
              <p:nvSpPr>
                <p:cNvPr id="130" name="Freeform 64"/>
                <p:cNvSpPr>
                  <a:spLocks/>
                </p:cNvSpPr>
                <p:nvPr/>
              </p:nvSpPr>
              <p:spPr bwMode="auto">
                <a:xfrm>
                  <a:off x="0" y="0"/>
                  <a:ext cx="20000" cy="20000"/>
                </a:xfrm>
                <a:custGeom>
                  <a:avLst/>
                  <a:gdLst>
                    <a:gd name="T0" fmla="*/ 19988 w 20000"/>
                    <a:gd name="T1" fmla="*/ 0 h 20000"/>
                    <a:gd name="T2" fmla="*/ 19988 w 20000"/>
                    <a:gd name="T3" fmla="*/ 19972 h 20000"/>
                    <a:gd name="T4" fmla="*/ 0 w 20000"/>
                    <a:gd name="T5" fmla="*/ 19972 h 20000"/>
                    <a:gd name="T6" fmla="*/ 0 w 20000"/>
                    <a:gd name="T7" fmla="*/ 0 h 20000"/>
                    <a:gd name="T8" fmla="*/ 19988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8" y="0"/>
                      </a:moveTo>
                      <a:lnTo>
                        <a:pt x="19988" y="19972"/>
                      </a:lnTo>
                      <a:lnTo>
                        <a:pt x="0" y="19972"/>
                      </a:lnTo>
                      <a:lnTo>
                        <a:pt x="0" y="0"/>
                      </a:lnTo>
                      <a:lnTo>
                        <a:pt x="19988" y="0"/>
                      </a:lnTo>
                      <a:close/>
                    </a:path>
                  </a:pathLst>
                </a:custGeom>
                <a:noFill/>
                <a:ln w="3175">
                  <a:solidFill>
                    <a:srgbClr val="000000"/>
                  </a:solidFill>
                  <a:round/>
                  <a:headEnd/>
                  <a:tailEnd/>
                </a:ln>
              </p:spPr>
              <p:txBody>
                <a:bodyPr/>
                <a:lstStyle/>
                <a:p>
                  <a:endParaRPr lang="en-US"/>
                </a:p>
              </p:txBody>
            </p:sp>
            <p:sp>
              <p:nvSpPr>
                <p:cNvPr id="131" name="Rectangle 65"/>
                <p:cNvSpPr>
                  <a:spLocks noChangeArrowheads="1"/>
                </p:cNvSpPr>
                <p:nvPr/>
              </p:nvSpPr>
              <p:spPr bwMode="auto">
                <a:xfrm>
                  <a:off x="5464" y="5889"/>
                  <a:ext cx="9060" cy="7805"/>
                </a:xfrm>
                <a:prstGeom prst="rect">
                  <a:avLst/>
                </a:prstGeom>
                <a:noFill/>
                <a:ln w="0">
                  <a:noFill/>
                  <a:miter lim="800000"/>
                  <a:headEnd/>
                  <a:tailEnd/>
                </a:ln>
              </p:spPr>
              <p:txBody>
                <a:bodyPr lIns="0" tIns="0" rIns="0" bIns="0"/>
                <a:lstStyle/>
                <a:p>
                  <a:pPr algn="ctr">
                    <a:spcBef>
                      <a:spcPct val="0"/>
                    </a:spcBef>
                  </a:pPr>
                  <a:r>
                    <a:rPr lang="en-US" b="0" dirty="0">
                      <a:solidFill>
                        <a:schemeClr val="bg1"/>
                      </a:solidFill>
                      <a:latin typeface="Times New Roman" pitchFamily="18" charset="0"/>
                      <a:ea typeface="Mincho" charset="-128"/>
                    </a:rPr>
                    <a:t>Linker</a:t>
                  </a:r>
                  <a:endParaRPr lang="en-US" b="0" dirty="0">
                    <a:solidFill>
                      <a:schemeClr val="bg1"/>
                    </a:solidFill>
                    <a:latin typeface="Times New Roman" pitchFamily="18" charset="0"/>
                  </a:endParaRPr>
                </a:p>
                <a:p>
                  <a:pPr algn="l" eaLnBrk="0" hangingPunct="0">
                    <a:spcBef>
                      <a:spcPct val="0"/>
                    </a:spcBef>
                  </a:pPr>
                  <a:endParaRPr lang="en-US" b="0" dirty="0">
                    <a:solidFill>
                      <a:schemeClr val="bg1"/>
                    </a:solidFill>
                    <a:latin typeface="Times New Roman" pitchFamily="18" charset="0"/>
                    <a:ea typeface="Mincho" charset="-128"/>
                  </a:endParaRPr>
                </a:p>
              </p:txBody>
            </p:sp>
          </p:grpSp>
        </p:grpSp>
        <p:grpSp>
          <p:nvGrpSpPr>
            <p:cNvPr id="41" name="Group 66"/>
            <p:cNvGrpSpPr>
              <a:grpSpLocks/>
            </p:cNvGrpSpPr>
            <p:nvPr/>
          </p:nvGrpSpPr>
          <p:grpSpPr bwMode="auto">
            <a:xfrm>
              <a:off x="2638" y="3389"/>
              <a:ext cx="756" cy="288"/>
              <a:chOff x="0" y="0"/>
              <a:chExt cx="20000" cy="20000"/>
            </a:xfrm>
          </p:grpSpPr>
          <p:grpSp>
            <p:nvGrpSpPr>
              <p:cNvPr id="122" name="Group 67"/>
              <p:cNvGrpSpPr>
                <a:grpSpLocks/>
              </p:cNvGrpSpPr>
              <p:nvPr/>
            </p:nvGrpSpPr>
            <p:grpSpPr bwMode="auto">
              <a:xfrm>
                <a:off x="0" y="0"/>
                <a:ext cx="20000" cy="20000"/>
                <a:chOff x="0" y="0"/>
                <a:chExt cx="20000" cy="20000"/>
              </a:xfrm>
            </p:grpSpPr>
            <p:sp>
              <p:nvSpPr>
                <p:cNvPr id="126" name="Freeform 68"/>
                <p:cNvSpPr>
                  <a:spLocks/>
                </p:cNvSpPr>
                <p:nvPr/>
              </p:nvSpPr>
              <p:spPr bwMode="auto">
                <a:xfrm>
                  <a:off x="0" y="0"/>
                  <a:ext cx="20000" cy="20000"/>
                </a:xfrm>
                <a:custGeom>
                  <a:avLst/>
                  <a:gdLst>
                    <a:gd name="T0" fmla="*/ 19988 w 20000"/>
                    <a:gd name="T1" fmla="*/ 0 h 20000"/>
                    <a:gd name="T2" fmla="*/ 19988 w 20000"/>
                    <a:gd name="T3" fmla="*/ 19972 h 20000"/>
                    <a:gd name="T4" fmla="*/ 0 w 20000"/>
                    <a:gd name="T5" fmla="*/ 19972 h 20000"/>
                    <a:gd name="T6" fmla="*/ 0 w 20000"/>
                    <a:gd name="T7" fmla="*/ 0 h 20000"/>
                    <a:gd name="T8" fmla="*/ 19988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8" y="0"/>
                      </a:moveTo>
                      <a:lnTo>
                        <a:pt x="19988" y="19972"/>
                      </a:lnTo>
                      <a:lnTo>
                        <a:pt x="0" y="19972"/>
                      </a:lnTo>
                      <a:lnTo>
                        <a:pt x="0" y="0"/>
                      </a:lnTo>
                      <a:lnTo>
                        <a:pt x="19988" y="0"/>
                      </a:lnTo>
                      <a:close/>
                    </a:path>
                  </a:pathLst>
                </a:custGeom>
                <a:solidFill>
                  <a:srgbClr val="4DB3E6"/>
                </a:solidFill>
                <a:ln w="3175">
                  <a:solidFill>
                    <a:srgbClr val="4DB3E6"/>
                  </a:solidFill>
                  <a:round/>
                  <a:headEnd/>
                  <a:tailEnd/>
                </a:ln>
              </p:spPr>
              <p:txBody>
                <a:bodyPr/>
                <a:lstStyle/>
                <a:p>
                  <a:endParaRPr lang="en-US"/>
                </a:p>
              </p:txBody>
            </p:sp>
            <p:sp>
              <p:nvSpPr>
                <p:cNvPr id="127" name="Rectangle 69"/>
                <p:cNvSpPr>
                  <a:spLocks noChangeArrowheads="1"/>
                </p:cNvSpPr>
                <p:nvPr/>
              </p:nvSpPr>
              <p:spPr bwMode="auto">
                <a:xfrm>
                  <a:off x="9750" y="12222"/>
                  <a:ext cx="488" cy="2250"/>
                </a:xfrm>
                <a:prstGeom prst="rect">
                  <a:avLst/>
                </a:prstGeom>
                <a:noFill/>
                <a:ln w="0">
                  <a:noFill/>
                  <a:miter lim="800000"/>
                  <a:headEnd/>
                  <a:tailEnd/>
                </a:ln>
              </p:spPr>
              <p:txBody>
                <a:bodyPr lIns="0" tIns="0" rIns="0" bIns="0"/>
                <a:lstStyle/>
                <a:p>
                  <a:pPr algn="l">
                    <a:spcBef>
                      <a:spcPct val="0"/>
                    </a:spcBef>
                  </a:pPr>
                  <a:r>
                    <a:rPr lang="en-US" sz="1200" b="0">
                      <a:latin typeface="Times New Roman" pitchFamily="18" charset="0"/>
                    </a:rPr>
                    <a:t> </a:t>
                  </a:r>
                </a:p>
                <a:p>
                  <a:pPr algn="l" eaLnBrk="0" hangingPunct="0">
                    <a:spcBef>
                      <a:spcPct val="0"/>
                    </a:spcBef>
                  </a:pPr>
                  <a:endParaRPr lang="en-US" sz="2400" b="0">
                    <a:latin typeface="Times New Roman" pitchFamily="18" charset="0"/>
                  </a:endParaRPr>
                </a:p>
              </p:txBody>
            </p:sp>
          </p:grpSp>
          <p:grpSp>
            <p:nvGrpSpPr>
              <p:cNvPr id="123" name="Group 70"/>
              <p:cNvGrpSpPr>
                <a:grpSpLocks/>
              </p:cNvGrpSpPr>
              <p:nvPr/>
            </p:nvGrpSpPr>
            <p:grpSpPr bwMode="auto">
              <a:xfrm>
                <a:off x="0" y="0"/>
                <a:ext cx="20000" cy="20000"/>
                <a:chOff x="0" y="0"/>
                <a:chExt cx="20000" cy="20000"/>
              </a:xfrm>
            </p:grpSpPr>
            <p:sp>
              <p:nvSpPr>
                <p:cNvPr id="124" name="Freeform 71"/>
                <p:cNvSpPr>
                  <a:spLocks/>
                </p:cNvSpPr>
                <p:nvPr/>
              </p:nvSpPr>
              <p:spPr bwMode="auto">
                <a:xfrm>
                  <a:off x="0" y="0"/>
                  <a:ext cx="20000" cy="20000"/>
                </a:xfrm>
                <a:custGeom>
                  <a:avLst/>
                  <a:gdLst>
                    <a:gd name="T0" fmla="*/ 19988 w 20000"/>
                    <a:gd name="T1" fmla="*/ 0 h 20000"/>
                    <a:gd name="T2" fmla="*/ 19988 w 20000"/>
                    <a:gd name="T3" fmla="*/ 19972 h 20000"/>
                    <a:gd name="T4" fmla="*/ 0 w 20000"/>
                    <a:gd name="T5" fmla="*/ 19972 h 20000"/>
                    <a:gd name="T6" fmla="*/ 0 w 20000"/>
                    <a:gd name="T7" fmla="*/ 0 h 20000"/>
                    <a:gd name="T8" fmla="*/ 19988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8" y="0"/>
                      </a:moveTo>
                      <a:lnTo>
                        <a:pt x="19988" y="19972"/>
                      </a:lnTo>
                      <a:lnTo>
                        <a:pt x="0" y="19972"/>
                      </a:lnTo>
                      <a:lnTo>
                        <a:pt x="0" y="0"/>
                      </a:lnTo>
                      <a:lnTo>
                        <a:pt x="19988" y="0"/>
                      </a:lnTo>
                      <a:close/>
                    </a:path>
                  </a:pathLst>
                </a:custGeom>
                <a:noFill/>
                <a:ln w="3175">
                  <a:solidFill>
                    <a:srgbClr val="000000"/>
                  </a:solidFill>
                  <a:round/>
                  <a:headEnd/>
                  <a:tailEnd/>
                </a:ln>
              </p:spPr>
              <p:txBody>
                <a:bodyPr/>
                <a:lstStyle/>
                <a:p>
                  <a:endParaRPr lang="en-US"/>
                </a:p>
              </p:txBody>
            </p:sp>
            <p:sp>
              <p:nvSpPr>
                <p:cNvPr id="125" name="Rectangle 72"/>
                <p:cNvSpPr>
                  <a:spLocks noChangeArrowheads="1"/>
                </p:cNvSpPr>
                <p:nvPr/>
              </p:nvSpPr>
              <p:spPr bwMode="auto">
                <a:xfrm>
                  <a:off x="7607" y="6667"/>
                  <a:ext cx="4774" cy="7805"/>
                </a:xfrm>
                <a:prstGeom prst="rect">
                  <a:avLst/>
                </a:prstGeom>
                <a:noFill/>
                <a:ln w="0">
                  <a:noFill/>
                  <a:miter lim="800000"/>
                  <a:headEnd/>
                  <a:tailEnd/>
                </a:ln>
              </p:spPr>
              <p:txBody>
                <a:bodyPr lIns="0" tIns="0" rIns="0" bIns="0"/>
                <a:lstStyle/>
                <a:p>
                  <a:pPr algn="ctr">
                    <a:spcBef>
                      <a:spcPct val="0"/>
                    </a:spcBef>
                  </a:pPr>
                  <a:r>
                    <a:rPr lang="en-US" b="0" dirty="0">
                      <a:solidFill>
                        <a:schemeClr val="bg1"/>
                      </a:solidFill>
                      <a:latin typeface="Times New Roman" pitchFamily="18" charset="0"/>
                      <a:ea typeface="Mincho" charset="-128"/>
                    </a:rPr>
                    <a:t>CPU</a:t>
                  </a:r>
                  <a:endParaRPr lang="en-US" b="0" dirty="0">
                    <a:solidFill>
                      <a:schemeClr val="bg1"/>
                    </a:solidFill>
                    <a:latin typeface="Times New Roman" pitchFamily="18" charset="0"/>
                  </a:endParaRPr>
                </a:p>
                <a:p>
                  <a:pPr algn="l" eaLnBrk="0" hangingPunct="0">
                    <a:spcBef>
                      <a:spcPct val="0"/>
                    </a:spcBef>
                  </a:pPr>
                  <a:endParaRPr lang="en-US" b="0" dirty="0">
                    <a:solidFill>
                      <a:schemeClr val="bg1"/>
                    </a:solidFill>
                    <a:latin typeface="Times New Roman" pitchFamily="18" charset="0"/>
                    <a:ea typeface="Mincho" charset="-128"/>
                  </a:endParaRPr>
                </a:p>
              </p:txBody>
            </p:sp>
          </p:grpSp>
        </p:grpSp>
        <p:grpSp>
          <p:nvGrpSpPr>
            <p:cNvPr id="43" name="Group 74"/>
            <p:cNvGrpSpPr>
              <a:grpSpLocks/>
            </p:cNvGrpSpPr>
            <p:nvPr/>
          </p:nvGrpSpPr>
          <p:grpSpPr bwMode="auto">
            <a:xfrm>
              <a:off x="3720" y="3477"/>
              <a:ext cx="483" cy="766"/>
              <a:chOff x="-2" y="1"/>
              <a:chExt cx="20003" cy="19999"/>
            </a:xfrm>
          </p:grpSpPr>
          <p:sp>
            <p:nvSpPr>
              <p:cNvPr id="112" name="Rectangle 75"/>
              <p:cNvSpPr>
                <a:spLocks noChangeArrowheads="1"/>
              </p:cNvSpPr>
              <p:nvPr/>
            </p:nvSpPr>
            <p:spPr bwMode="auto">
              <a:xfrm>
                <a:off x="8336" y="12593"/>
                <a:ext cx="2237" cy="5458"/>
              </a:xfrm>
              <a:prstGeom prst="rect">
                <a:avLst/>
              </a:prstGeom>
              <a:noFill/>
              <a:ln w="0">
                <a:noFill/>
                <a:miter lim="800000"/>
                <a:headEnd/>
                <a:tailEnd/>
              </a:ln>
            </p:spPr>
            <p:txBody>
              <a:bodyPr lIns="0" tIns="0" rIns="0" bIns="0"/>
              <a:lstStyle/>
              <a:p>
                <a:pPr indent="228600">
                  <a:spcBef>
                    <a:spcPct val="0"/>
                  </a:spcBef>
                </a:pPr>
                <a:r>
                  <a:rPr lang="en-US" sz="700">
                    <a:solidFill>
                      <a:srgbClr val="000000"/>
                    </a:solidFill>
                    <a:latin typeface="Courier" pitchFamily="49" charset="0"/>
                  </a:rPr>
                  <a:t>.</a:t>
                </a:r>
                <a:endParaRPr lang="en-US" sz="1000" b="0">
                  <a:solidFill>
                    <a:srgbClr val="000000"/>
                  </a:solidFill>
                  <a:latin typeface="Times" pitchFamily="18" charset="0"/>
                </a:endParaRPr>
              </a:p>
              <a:p>
                <a:pPr indent="228600" eaLnBrk="0" hangingPunct="0">
                  <a:spcBef>
                    <a:spcPct val="0"/>
                  </a:spcBef>
                </a:pPr>
                <a:r>
                  <a:rPr lang="en-US" sz="700">
                    <a:solidFill>
                      <a:srgbClr val="000000"/>
                    </a:solidFill>
                    <a:latin typeface="Courier" pitchFamily="49" charset="0"/>
                  </a:rPr>
                  <a:t>.</a:t>
                </a:r>
                <a:endParaRPr lang="en-US" sz="1000" b="0">
                  <a:solidFill>
                    <a:srgbClr val="000000"/>
                  </a:solidFill>
                  <a:latin typeface="Times" pitchFamily="18" charset="0"/>
                </a:endParaRPr>
              </a:p>
              <a:p>
                <a:pPr indent="228600" eaLnBrk="0" hangingPunct="0">
                  <a:spcBef>
                    <a:spcPct val="0"/>
                  </a:spcBef>
                </a:pPr>
                <a:r>
                  <a:rPr lang="en-US" sz="700">
                    <a:solidFill>
                      <a:srgbClr val="000000"/>
                    </a:solidFill>
                    <a:latin typeface="Courier" pitchFamily="49" charset="0"/>
                  </a:rPr>
                  <a:t>.</a:t>
                </a:r>
                <a:endParaRPr lang="en-US" sz="1000" b="0">
                  <a:solidFill>
                    <a:srgbClr val="000000"/>
                  </a:solidFill>
                  <a:latin typeface="Times" pitchFamily="18" charset="0"/>
                </a:endParaRPr>
              </a:p>
              <a:p>
                <a:pPr indent="228600" algn="l" eaLnBrk="0" hangingPunct="0">
                  <a:spcBef>
                    <a:spcPct val="0"/>
                  </a:spcBef>
                </a:pPr>
                <a:endParaRPr lang="en-US" sz="2400" b="0">
                  <a:latin typeface="Times New Roman" pitchFamily="18" charset="0"/>
                </a:endParaRPr>
              </a:p>
            </p:txBody>
          </p:sp>
          <p:sp>
            <p:nvSpPr>
              <p:cNvPr id="113" name="Freeform 76"/>
              <p:cNvSpPr>
                <a:spLocks/>
              </p:cNvSpPr>
              <p:nvPr/>
            </p:nvSpPr>
            <p:spPr bwMode="auto">
              <a:xfrm>
                <a:off x="-2" y="1"/>
                <a:ext cx="19837" cy="19999"/>
              </a:xfrm>
              <a:custGeom>
                <a:avLst/>
                <a:gdLst>
                  <a:gd name="T0" fmla="*/ 19818 w 20000"/>
                  <a:gd name="T1" fmla="*/ 0 h 20000"/>
                  <a:gd name="T2" fmla="*/ 19818 w 20000"/>
                  <a:gd name="T3" fmla="*/ 19989 h 20000"/>
                  <a:gd name="T4" fmla="*/ 0 w 20000"/>
                  <a:gd name="T5" fmla="*/ 19989 h 20000"/>
                  <a:gd name="T6" fmla="*/ 0 w 20000"/>
                  <a:gd name="T7" fmla="*/ 0 h 20000"/>
                  <a:gd name="T8" fmla="*/ 19818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90"/>
                    </a:lnTo>
                    <a:lnTo>
                      <a:pt x="0" y="19990"/>
                    </a:lnTo>
                    <a:lnTo>
                      <a:pt x="0" y="0"/>
                    </a:lnTo>
                    <a:lnTo>
                      <a:pt x="19981" y="0"/>
                    </a:lnTo>
                    <a:close/>
                  </a:path>
                </a:pathLst>
              </a:custGeom>
              <a:solidFill>
                <a:srgbClr val="4DB3E6"/>
              </a:solidFill>
              <a:ln w="3175">
                <a:solidFill>
                  <a:srgbClr val="4DB3E6"/>
                </a:solidFill>
                <a:round/>
                <a:headEnd/>
                <a:tailEnd/>
              </a:ln>
            </p:spPr>
            <p:txBody>
              <a:bodyPr/>
              <a:lstStyle/>
              <a:p>
                <a:endParaRPr lang="en-US"/>
              </a:p>
            </p:txBody>
          </p:sp>
          <p:sp>
            <p:nvSpPr>
              <p:cNvPr id="114" name="Freeform 77"/>
              <p:cNvSpPr>
                <a:spLocks/>
              </p:cNvSpPr>
              <p:nvPr/>
            </p:nvSpPr>
            <p:spPr bwMode="auto">
              <a:xfrm>
                <a:off x="35" y="22"/>
                <a:ext cx="19966" cy="2493"/>
              </a:xfrm>
              <a:custGeom>
                <a:avLst/>
                <a:gdLst>
                  <a:gd name="T0" fmla="*/ 19947 w 20000"/>
                  <a:gd name="T1" fmla="*/ 0 h 20000"/>
                  <a:gd name="T2" fmla="*/ 19947 w 20000"/>
                  <a:gd name="T3" fmla="*/ 2483 h 20000"/>
                  <a:gd name="T4" fmla="*/ 0 w 20000"/>
                  <a:gd name="T5" fmla="*/ 2483 h 20000"/>
                  <a:gd name="T6" fmla="*/ 0 w 20000"/>
                  <a:gd name="T7" fmla="*/ 0 h 20000"/>
                  <a:gd name="T8" fmla="*/ 19947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16"/>
                    </a:lnTo>
                    <a:lnTo>
                      <a:pt x="0" y="19916"/>
                    </a:lnTo>
                    <a:lnTo>
                      <a:pt x="0" y="0"/>
                    </a:lnTo>
                    <a:lnTo>
                      <a:pt x="19981" y="0"/>
                    </a:lnTo>
                    <a:close/>
                  </a:path>
                </a:pathLst>
              </a:custGeom>
              <a:noFill/>
              <a:ln w="3175">
                <a:solidFill>
                  <a:srgbClr val="000000"/>
                </a:solidFill>
                <a:round/>
                <a:headEnd/>
                <a:tailEnd/>
              </a:ln>
            </p:spPr>
            <p:txBody>
              <a:bodyPr/>
              <a:lstStyle/>
              <a:p>
                <a:endParaRPr lang="en-US"/>
              </a:p>
            </p:txBody>
          </p:sp>
          <p:sp>
            <p:nvSpPr>
              <p:cNvPr id="115" name="Freeform 78"/>
              <p:cNvSpPr>
                <a:spLocks/>
              </p:cNvSpPr>
              <p:nvPr/>
            </p:nvSpPr>
            <p:spPr bwMode="auto">
              <a:xfrm>
                <a:off x="35" y="2536"/>
                <a:ext cx="19966" cy="2515"/>
              </a:xfrm>
              <a:custGeom>
                <a:avLst/>
                <a:gdLst>
                  <a:gd name="T0" fmla="*/ 19947 w 20000"/>
                  <a:gd name="T1" fmla="*/ 0 h 20000"/>
                  <a:gd name="T2" fmla="*/ 19947 w 20000"/>
                  <a:gd name="T3" fmla="*/ 2505 h 20000"/>
                  <a:gd name="T4" fmla="*/ 0 w 20000"/>
                  <a:gd name="T5" fmla="*/ 2505 h 20000"/>
                  <a:gd name="T6" fmla="*/ 0 w 20000"/>
                  <a:gd name="T7" fmla="*/ 0 h 20000"/>
                  <a:gd name="T8" fmla="*/ 19947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17"/>
                    </a:lnTo>
                    <a:lnTo>
                      <a:pt x="0" y="19917"/>
                    </a:lnTo>
                    <a:lnTo>
                      <a:pt x="0" y="0"/>
                    </a:lnTo>
                    <a:lnTo>
                      <a:pt x="19981" y="0"/>
                    </a:lnTo>
                    <a:close/>
                  </a:path>
                </a:pathLst>
              </a:custGeom>
              <a:noFill/>
              <a:ln w="3175">
                <a:solidFill>
                  <a:srgbClr val="000000"/>
                </a:solidFill>
                <a:round/>
                <a:headEnd/>
                <a:tailEnd/>
              </a:ln>
            </p:spPr>
            <p:txBody>
              <a:bodyPr/>
              <a:lstStyle/>
              <a:p>
                <a:endParaRPr lang="en-US"/>
              </a:p>
            </p:txBody>
          </p:sp>
          <p:sp>
            <p:nvSpPr>
              <p:cNvPr id="116" name="Freeform 79"/>
              <p:cNvSpPr>
                <a:spLocks/>
              </p:cNvSpPr>
              <p:nvPr/>
            </p:nvSpPr>
            <p:spPr bwMode="auto">
              <a:xfrm>
                <a:off x="35" y="5009"/>
                <a:ext cx="19966" cy="2493"/>
              </a:xfrm>
              <a:custGeom>
                <a:avLst/>
                <a:gdLst>
                  <a:gd name="T0" fmla="*/ 19947 w 20000"/>
                  <a:gd name="T1" fmla="*/ 0 h 20000"/>
                  <a:gd name="T2" fmla="*/ 19947 w 20000"/>
                  <a:gd name="T3" fmla="*/ 2483 h 20000"/>
                  <a:gd name="T4" fmla="*/ 0 w 20000"/>
                  <a:gd name="T5" fmla="*/ 2483 h 20000"/>
                  <a:gd name="T6" fmla="*/ 0 w 20000"/>
                  <a:gd name="T7" fmla="*/ 0 h 20000"/>
                  <a:gd name="T8" fmla="*/ 19947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16"/>
                    </a:lnTo>
                    <a:lnTo>
                      <a:pt x="0" y="19916"/>
                    </a:lnTo>
                    <a:lnTo>
                      <a:pt x="0" y="0"/>
                    </a:lnTo>
                    <a:lnTo>
                      <a:pt x="19981" y="0"/>
                    </a:lnTo>
                    <a:close/>
                  </a:path>
                </a:pathLst>
              </a:custGeom>
              <a:noFill/>
              <a:ln w="3175">
                <a:solidFill>
                  <a:srgbClr val="000000"/>
                </a:solidFill>
                <a:round/>
                <a:headEnd/>
                <a:tailEnd/>
              </a:ln>
            </p:spPr>
            <p:txBody>
              <a:bodyPr/>
              <a:lstStyle/>
              <a:p>
                <a:endParaRPr lang="en-US"/>
              </a:p>
            </p:txBody>
          </p:sp>
          <p:sp>
            <p:nvSpPr>
              <p:cNvPr id="117" name="Freeform 80"/>
              <p:cNvSpPr>
                <a:spLocks/>
              </p:cNvSpPr>
              <p:nvPr/>
            </p:nvSpPr>
            <p:spPr bwMode="auto">
              <a:xfrm>
                <a:off x="35" y="7512"/>
                <a:ext cx="19966" cy="2494"/>
              </a:xfrm>
              <a:custGeom>
                <a:avLst/>
                <a:gdLst>
                  <a:gd name="T0" fmla="*/ 19947 w 20000"/>
                  <a:gd name="T1" fmla="*/ 0 h 20000"/>
                  <a:gd name="T2" fmla="*/ 19947 w 20000"/>
                  <a:gd name="T3" fmla="*/ 2484 h 20000"/>
                  <a:gd name="T4" fmla="*/ 0 w 20000"/>
                  <a:gd name="T5" fmla="*/ 2484 h 20000"/>
                  <a:gd name="T6" fmla="*/ 0 w 20000"/>
                  <a:gd name="T7" fmla="*/ 0 h 20000"/>
                  <a:gd name="T8" fmla="*/ 19947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16"/>
                    </a:lnTo>
                    <a:lnTo>
                      <a:pt x="0" y="19916"/>
                    </a:lnTo>
                    <a:lnTo>
                      <a:pt x="0" y="0"/>
                    </a:lnTo>
                    <a:lnTo>
                      <a:pt x="19981" y="0"/>
                    </a:lnTo>
                    <a:close/>
                  </a:path>
                </a:pathLst>
              </a:custGeom>
              <a:noFill/>
              <a:ln w="3175">
                <a:solidFill>
                  <a:srgbClr val="000000"/>
                </a:solidFill>
                <a:round/>
                <a:headEnd/>
                <a:tailEnd/>
              </a:ln>
            </p:spPr>
            <p:txBody>
              <a:bodyPr/>
              <a:lstStyle/>
              <a:p>
                <a:endParaRPr lang="en-US"/>
              </a:p>
            </p:txBody>
          </p:sp>
          <p:sp>
            <p:nvSpPr>
              <p:cNvPr id="118" name="Freeform 81"/>
              <p:cNvSpPr>
                <a:spLocks/>
              </p:cNvSpPr>
              <p:nvPr/>
            </p:nvSpPr>
            <p:spPr bwMode="auto">
              <a:xfrm>
                <a:off x="35" y="10006"/>
                <a:ext cx="19966" cy="2493"/>
              </a:xfrm>
              <a:custGeom>
                <a:avLst/>
                <a:gdLst>
                  <a:gd name="T0" fmla="*/ 19947 w 20000"/>
                  <a:gd name="T1" fmla="*/ 0 h 20000"/>
                  <a:gd name="T2" fmla="*/ 19947 w 20000"/>
                  <a:gd name="T3" fmla="*/ 2483 h 20000"/>
                  <a:gd name="T4" fmla="*/ 0 w 20000"/>
                  <a:gd name="T5" fmla="*/ 2483 h 20000"/>
                  <a:gd name="T6" fmla="*/ 0 w 20000"/>
                  <a:gd name="T7" fmla="*/ 0 h 20000"/>
                  <a:gd name="T8" fmla="*/ 19947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16"/>
                    </a:lnTo>
                    <a:lnTo>
                      <a:pt x="0" y="19916"/>
                    </a:lnTo>
                    <a:lnTo>
                      <a:pt x="0" y="0"/>
                    </a:lnTo>
                    <a:lnTo>
                      <a:pt x="19981" y="0"/>
                    </a:lnTo>
                    <a:close/>
                  </a:path>
                </a:pathLst>
              </a:custGeom>
              <a:noFill/>
              <a:ln w="3175">
                <a:solidFill>
                  <a:srgbClr val="000000"/>
                </a:solidFill>
                <a:round/>
                <a:headEnd/>
                <a:tailEnd/>
              </a:ln>
            </p:spPr>
            <p:txBody>
              <a:bodyPr/>
              <a:lstStyle/>
              <a:p>
                <a:endParaRPr lang="en-US"/>
              </a:p>
            </p:txBody>
          </p:sp>
          <p:sp>
            <p:nvSpPr>
              <p:cNvPr id="119" name="Freeform 82"/>
              <p:cNvSpPr>
                <a:spLocks/>
              </p:cNvSpPr>
              <p:nvPr/>
            </p:nvSpPr>
            <p:spPr bwMode="auto">
              <a:xfrm>
                <a:off x="35" y="12510"/>
                <a:ext cx="19966" cy="4997"/>
              </a:xfrm>
              <a:custGeom>
                <a:avLst/>
                <a:gdLst>
                  <a:gd name="T0" fmla="*/ 19947 w 20000"/>
                  <a:gd name="T1" fmla="*/ 0 h 20000"/>
                  <a:gd name="T2" fmla="*/ 19947 w 20000"/>
                  <a:gd name="T3" fmla="*/ 4987 h 20000"/>
                  <a:gd name="T4" fmla="*/ 0 w 20000"/>
                  <a:gd name="T5" fmla="*/ 4987 h 20000"/>
                  <a:gd name="T6" fmla="*/ 0 w 20000"/>
                  <a:gd name="T7" fmla="*/ 0 h 20000"/>
                  <a:gd name="T8" fmla="*/ 19947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58"/>
                    </a:lnTo>
                    <a:lnTo>
                      <a:pt x="0" y="19958"/>
                    </a:lnTo>
                    <a:lnTo>
                      <a:pt x="0" y="0"/>
                    </a:lnTo>
                    <a:lnTo>
                      <a:pt x="19981" y="0"/>
                    </a:lnTo>
                    <a:close/>
                  </a:path>
                </a:pathLst>
              </a:custGeom>
              <a:noFill/>
              <a:ln w="3175">
                <a:solidFill>
                  <a:srgbClr val="000000"/>
                </a:solidFill>
                <a:round/>
                <a:headEnd/>
                <a:tailEnd/>
              </a:ln>
            </p:spPr>
            <p:txBody>
              <a:bodyPr/>
              <a:lstStyle/>
              <a:p>
                <a:endParaRPr lang="en-US"/>
              </a:p>
            </p:txBody>
          </p:sp>
          <p:sp>
            <p:nvSpPr>
              <p:cNvPr id="120" name="Freeform 83"/>
              <p:cNvSpPr>
                <a:spLocks/>
              </p:cNvSpPr>
              <p:nvPr/>
            </p:nvSpPr>
            <p:spPr bwMode="auto">
              <a:xfrm>
                <a:off x="35" y="17507"/>
                <a:ext cx="19966" cy="2493"/>
              </a:xfrm>
              <a:custGeom>
                <a:avLst/>
                <a:gdLst>
                  <a:gd name="T0" fmla="*/ 19947 w 20000"/>
                  <a:gd name="T1" fmla="*/ 0 h 20000"/>
                  <a:gd name="T2" fmla="*/ 19947 w 20000"/>
                  <a:gd name="T3" fmla="*/ 2483 h 20000"/>
                  <a:gd name="T4" fmla="*/ 0 w 20000"/>
                  <a:gd name="T5" fmla="*/ 2483 h 20000"/>
                  <a:gd name="T6" fmla="*/ 0 w 20000"/>
                  <a:gd name="T7" fmla="*/ 0 h 20000"/>
                  <a:gd name="T8" fmla="*/ 19947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16"/>
                    </a:lnTo>
                    <a:lnTo>
                      <a:pt x="0" y="19916"/>
                    </a:lnTo>
                    <a:lnTo>
                      <a:pt x="0" y="0"/>
                    </a:lnTo>
                    <a:lnTo>
                      <a:pt x="19981" y="0"/>
                    </a:lnTo>
                    <a:close/>
                  </a:path>
                </a:pathLst>
              </a:custGeom>
              <a:noFill/>
              <a:ln w="3175">
                <a:solidFill>
                  <a:srgbClr val="000000"/>
                </a:solidFill>
                <a:round/>
                <a:headEnd/>
                <a:tailEnd/>
              </a:ln>
            </p:spPr>
            <p:txBody>
              <a:bodyPr/>
              <a:lstStyle/>
              <a:p>
                <a:endParaRPr lang="en-US"/>
              </a:p>
            </p:txBody>
          </p:sp>
          <p:sp>
            <p:nvSpPr>
              <p:cNvPr id="121" name="Rectangle 84"/>
              <p:cNvSpPr>
                <a:spLocks noChangeArrowheads="1"/>
              </p:cNvSpPr>
              <p:nvPr/>
            </p:nvSpPr>
            <p:spPr bwMode="auto">
              <a:xfrm>
                <a:off x="8890" y="12510"/>
                <a:ext cx="2237" cy="5426"/>
              </a:xfrm>
              <a:prstGeom prst="rect">
                <a:avLst/>
              </a:prstGeom>
              <a:noFill/>
              <a:ln w="0">
                <a:noFill/>
                <a:miter lim="800000"/>
                <a:headEnd/>
                <a:tailEnd/>
              </a:ln>
            </p:spPr>
            <p:txBody>
              <a:bodyPr lIns="0" tIns="0" rIns="0" bIns="0"/>
              <a:lstStyle/>
              <a:p>
                <a:pPr indent="228600">
                  <a:spcBef>
                    <a:spcPct val="0"/>
                  </a:spcBef>
                </a:pPr>
                <a:r>
                  <a:rPr lang="en-US" sz="700">
                    <a:solidFill>
                      <a:srgbClr val="000000"/>
                    </a:solidFill>
                    <a:latin typeface="Courier" pitchFamily="49" charset="0"/>
                  </a:rPr>
                  <a:t>.</a:t>
                </a:r>
                <a:endParaRPr lang="en-US" sz="1000" b="0">
                  <a:solidFill>
                    <a:srgbClr val="000000"/>
                  </a:solidFill>
                  <a:latin typeface="Times" pitchFamily="18" charset="0"/>
                </a:endParaRPr>
              </a:p>
              <a:p>
                <a:pPr indent="228600" eaLnBrk="0" hangingPunct="0">
                  <a:spcBef>
                    <a:spcPct val="0"/>
                  </a:spcBef>
                </a:pPr>
                <a:r>
                  <a:rPr lang="en-US" sz="700">
                    <a:solidFill>
                      <a:srgbClr val="000000"/>
                    </a:solidFill>
                    <a:latin typeface="Courier" pitchFamily="49" charset="0"/>
                  </a:rPr>
                  <a:t>.</a:t>
                </a:r>
                <a:endParaRPr lang="en-US" sz="1000" b="0">
                  <a:solidFill>
                    <a:srgbClr val="000000"/>
                  </a:solidFill>
                  <a:latin typeface="Times" pitchFamily="18" charset="0"/>
                </a:endParaRPr>
              </a:p>
              <a:p>
                <a:pPr indent="228600" eaLnBrk="0" hangingPunct="0">
                  <a:spcBef>
                    <a:spcPct val="0"/>
                  </a:spcBef>
                </a:pPr>
                <a:r>
                  <a:rPr lang="en-US" sz="700">
                    <a:solidFill>
                      <a:srgbClr val="000000"/>
                    </a:solidFill>
                    <a:latin typeface="Courier" pitchFamily="49" charset="0"/>
                  </a:rPr>
                  <a:t>.</a:t>
                </a:r>
                <a:endParaRPr lang="en-US" sz="1000" b="0">
                  <a:solidFill>
                    <a:srgbClr val="000000"/>
                  </a:solidFill>
                  <a:latin typeface="Times" pitchFamily="18" charset="0"/>
                </a:endParaRPr>
              </a:p>
              <a:p>
                <a:pPr indent="228600" algn="l" eaLnBrk="0" hangingPunct="0">
                  <a:spcBef>
                    <a:spcPct val="0"/>
                  </a:spcBef>
                </a:pPr>
                <a:endParaRPr lang="en-US" sz="2400" b="0">
                  <a:latin typeface="Times New Roman" pitchFamily="18" charset="0"/>
                </a:endParaRPr>
              </a:p>
            </p:txBody>
          </p:sp>
        </p:grpSp>
        <p:grpSp>
          <p:nvGrpSpPr>
            <p:cNvPr id="44" name="Group 85"/>
            <p:cNvGrpSpPr>
              <a:grpSpLocks/>
            </p:cNvGrpSpPr>
            <p:nvPr/>
          </p:nvGrpSpPr>
          <p:grpSpPr bwMode="auto">
            <a:xfrm>
              <a:off x="3720" y="2477"/>
              <a:ext cx="487" cy="765"/>
              <a:chOff x="0" y="0"/>
              <a:chExt cx="20000" cy="20000"/>
            </a:xfrm>
          </p:grpSpPr>
          <p:sp>
            <p:nvSpPr>
              <p:cNvPr id="101" name="Freeform 86"/>
              <p:cNvSpPr>
                <a:spLocks/>
              </p:cNvSpPr>
              <p:nvPr/>
            </p:nvSpPr>
            <p:spPr bwMode="auto">
              <a:xfrm>
                <a:off x="0" y="0"/>
                <a:ext cx="19834" cy="19969"/>
              </a:xfrm>
              <a:custGeom>
                <a:avLst/>
                <a:gdLst>
                  <a:gd name="T0" fmla="*/ 19815 w 20000"/>
                  <a:gd name="T1" fmla="*/ 0 h 20000"/>
                  <a:gd name="T2" fmla="*/ 19815 w 20000"/>
                  <a:gd name="T3" fmla="*/ 19959 h 20000"/>
                  <a:gd name="T4" fmla="*/ 0 w 20000"/>
                  <a:gd name="T5" fmla="*/ 19959 h 20000"/>
                  <a:gd name="T6" fmla="*/ 0 w 20000"/>
                  <a:gd name="T7" fmla="*/ 0 h 20000"/>
                  <a:gd name="T8" fmla="*/ 19815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90"/>
                    </a:lnTo>
                    <a:lnTo>
                      <a:pt x="0" y="19990"/>
                    </a:lnTo>
                    <a:lnTo>
                      <a:pt x="0" y="0"/>
                    </a:lnTo>
                    <a:lnTo>
                      <a:pt x="19981" y="0"/>
                    </a:lnTo>
                    <a:close/>
                  </a:path>
                </a:pathLst>
              </a:custGeom>
              <a:solidFill>
                <a:srgbClr val="4DB3E6"/>
              </a:solidFill>
              <a:ln w="3175">
                <a:solidFill>
                  <a:srgbClr val="4DB3E6"/>
                </a:solidFill>
                <a:round/>
                <a:headEnd/>
                <a:tailEnd/>
              </a:ln>
            </p:spPr>
            <p:txBody>
              <a:bodyPr/>
              <a:lstStyle/>
              <a:p>
                <a:endParaRPr lang="en-US"/>
              </a:p>
            </p:txBody>
          </p:sp>
          <p:sp>
            <p:nvSpPr>
              <p:cNvPr id="102" name="Freeform 87"/>
              <p:cNvSpPr>
                <a:spLocks/>
              </p:cNvSpPr>
              <p:nvPr/>
            </p:nvSpPr>
            <p:spPr bwMode="auto">
              <a:xfrm>
                <a:off x="37" y="21"/>
                <a:ext cx="19963" cy="2490"/>
              </a:xfrm>
              <a:custGeom>
                <a:avLst/>
                <a:gdLst>
                  <a:gd name="T0" fmla="*/ 19944 w 20000"/>
                  <a:gd name="T1" fmla="*/ 0 h 20000"/>
                  <a:gd name="T2" fmla="*/ 19944 w 20000"/>
                  <a:gd name="T3" fmla="*/ 2480 h 20000"/>
                  <a:gd name="T4" fmla="*/ 0 w 20000"/>
                  <a:gd name="T5" fmla="*/ 2480 h 20000"/>
                  <a:gd name="T6" fmla="*/ 0 w 20000"/>
                  <a:gd name="T7" fmla="*/ 0 h 20000"/>
                  <a:gd name="T8" fmla="*/ 19944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16"/>
                    </a:lnTo>
                    <a:lnTo>
                      <a:pt x="0" y="19916"/>
                    </a:lnTo>
                    <a:lnTo>
                      <a:pt x="0" y="0"/>
                    </a:lnTo>
                    <a:lnTo>
                      <a:pt x="19981" y="0"/>
                    </a:lnTo>
                    <a:close/>
                  </a:path>
                </a:pathLst>
              </a:custGeom>
              <a:noFill/>
              <a:ln w="3175">
                <a:solidFill>
                  <a:srgbClr val="000000"/>
                </a:solidFill>
                <a:round/>
                <a:headEnd/>
                <a:tailEnd/>
              </a:ln>
            </p:spPr>
            <p:txBody>
              <a:bodyPr/>
              <a:lstStyle/>
              <a:p>
                <a:endParaRPr lang="en-US"/>
              </a:p>
            </p:txBody>
          </p:sp>
          <p:sp>
            <p:nvSpPr>
              <p:cNvPr id="103" name="Freeform 88"/>
              <p:cNvSpPr>
                <a:spLocks/>
              </p:cNvSpPr>
              <p:nvPr/>
            </p:nvSpPr>
            <p:spPr bwMode="auto">
              <a:xfrm>
                <a:off x="37" y="2531"/>
                <a:ext cx="19963" cy="2511"/>
              </a:xfrm>
              <a:custGeom>
                <a:avLst/>
                <a:gdLst>
                  <a:gd name="T0" fmla="*/ 19944 w 20000"/>
                  <a:gd name="T1" fmla="*/ 0 h 20000"/>
                  <a:gd name="T2" fmla="*/ 19944 w 20000"/>
                  <a:gd name="T3" fmla="*/ 2501 h 20000"/>
                  <a:gd name="T4" fmla="*/ 0 w 20000"/>
                  <a:gd name="T5" fmla="*/ 2501 h 20000"/>
                  <a:gd name="T6" fmla="*/ 0 w 20000"/>
                  <a:gd name="T7" fmla="*/ 0 h 20000"/>
                  <a:gd name="T8" fmla="*/ 19944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17"/>
                    </a:lnTo>
                    <a:lnTo>
                      <a:pt x="0" y="19917"/>
                    </a:lnTo>
                    <a:lnTo>
                      <a:pt x="0" y="0"/>
                    </a:lnTo>
                    <a:lnTo>
                      <a:pt x="19981" y="0"/>
                    </a:lnTo>
                    <a:close/>
                  </a:path>
                </a:pathLst>
              </a:custGeom>
              <a:noFill/>
              <a:ln w="3175">
                <a:solidFill>
                  <a:srgbClr val="000000"/>
                </a:solidFill>
                <a:round/>
                <a:headEnd/>
                <a:tailEnd/>
              </a:ln>
            </p:spPr>
            <p:txBody>
              <a:bodyPr/>
              <a:lstStyle/>
              <a:p>
                <a:endParaRPr lang="en-US"/>
              </a:p>
            </p:txBody>
          </p:sp>
          <p:grpSp>
            <p:nvGrpSpPr>
              <p:cNvPr id="104" name="Group 89"/>
              <p:cNvGrpSpPr>
                <a:grpSpLocks/>
              </p:cNvGrpSpPr>
              <p:nvPr/>
            </p:nvGrpSpPr>
            <p:grpSpPr bwMode="auto">
              <a:xfrm>
                <a:off x="37" y="5042"/>
                <a:ext cx="19963" cy="14958"/>
                <a:chOff x="-4" y="-1"/>
                <a:chExt cx="20008" cy="20001"/>
              </a:xfrm>
            </p:grpSpPr>
            <p:sp>
              <p:nvSpPr>
                <p:cNvPr id="105" name="Rectangle 90"/>
                <p:cNvSpPr>
                  <a:spLocks noChangeArrowheads="1"/>
                </p:cNvSpPr>
                <p:nvPr/>
              </p:nvSpPr>
              <p:spPr bwMode="auto">
                <a:xfrm>
                  <a:off x="8314" y="10112"/>
                  <a:ext cx="2242" cy="7286"/>
                </a:xfrm>
                <a:prstGeom prst="rect">
                  <a:avLst/>
                </a:prstGeom>
                <a:noFill/>
                <a:ln w="0">
                  <a:noFill/>
                  <a:miter lim="800000"/>
                  <a:headEnd/>
                  <a:tailEnd/>
                </a:ln>
              </p:spPr>
              <p:txBody>
                <a:bodyPr lIns="0" tIns="0" rIns="0" bIns="0"/>
                <a:lstStyle/>
                <a:p>
                  <a:pPr indent="228600">
                    <a:spcBef>
                      <a:spcPct val="0"/>
                    </a:spcBef>
                  </a:pPr>
                  <a:r>
                    <a:rPr lang="en-US" sz="700">
                      <a:solidFill>
                        <a:srgbClr val="000000"/>
                      </a:solidFill>
                      <a:latin typeface="Courier" pitchFamily="49" charset="0"/>
                    </a:rPr>
                    <a:t>.</a:t>
                  </a:r>
                  <a:endParaRPr lang="en-US" sz="1000" b="0">
                    <a:solidFill>
                      <a:srgbClr val="000000"/>
                    </a:solidFill>
                    <a:latin typeface="Times" pitchFamily="18" charset="0"/>
                  </a:endParaRPr>
                </a:p>
                <a:p>
                  <a:pPr indent="228600" eaLnBrk="0" hangingPunct="0">
                    <a:spcBef>
                      <a:spcPct val="0"/>
                    </a:spcBef>
                  </a:pPr>
                  <a:r>
                    <a:rPr lang="en-US" sz="700">
                      <a:solidFill>
                        <a:srgbClr val="000000"/>
                      </a:solidFill>
                      <a:latin typeface="Courier" pitchFamily="49" charset="0"/>
                    </a:rPr>
                    <a:t>.</a:t>
                  </a:r>
                  <a:endParaRPr lang="en-US" sz="1000" b="0">
                    <a:solidFill>
                      <a:srgbClr val="000000"/>
                    </a:solidFill>
                    <a:latin typeface="Times" pitchFamily="18" charset="0"/>
                  </a:endParaRPr>
                </a:p>
                <a:p>
                  <a:pPr indent="228600" eaLnBrk="0" hangingPunct="0">
                    <a:spcBef>
                      <a:spcPct val="0"/>
                    </a:spcBef>
                  </a:pPr>
                  <a:r>
                    <a:rPr lang="en-US" sz="700">
                      <a:solidFill>
                        <a:srgbClr val="000000"/>
                      </a:solidFill>
                      <a:latin typeface="Courier" pitchFamily="49" charset="0"/>
                    </a:rPr>
                    <a:t>.</a:t>
                  </a:r>
                  <a:endParaRPr lang="en-US" sz="1000" b="0">
                    <a:solidFill>
                      <a:srgbClr val="000000"/>
                    </a:solidFill>
                    <a:latin typeface="Times" pitchFamily="18" charset="0"/>
                  </a:endParaRPr>
                </a:p>
                <a:p>
                  <a:pPr indent="228600" algn="l" eaLnBrk="0" hangingPunct="0">
                    <a:spcBef>
                      <a:spcPct val="0"/>
                    </a:spcBef>
                  </a:pPr>
                  <a:endParaRPr lang="en-US" sz="2400" b="0">
                    <a:latin typeface="Times New Roman" pitchFamily="18" charset="0"/>
                  </a:endParaRPr>
                </a:p>
              </p:txBody>
            </p:sp>
            <p:sp>
              <p:nvSpPr>
                <p:cNvPr id="106" name="Freeform 91"/>
                <p:cNvSpPr>
                  <a:spLocks/>
                </p:cNvSpPr>
                <p:nvPr/>
              </p:nvSpPr>
              <p:spPr bwMode="auto">
                <a:xfrm>
                  <a:off x="-4" y="-1"/>
                  <a:ext cx="20008" cy="3330"/>
                </a:xfrm>
                <a:custGeom>
                  <a:avLst/>
                  <a:gdLst>
                    <a:gd name="T0" fmla="*/ 19989 w 20000"/>
                    <a:gd name="T1" fmla="*/ 0 h 20000"/>
                    <a:gd name="T2" fmla="*/ 19989 w 20000"/>
                    <a:gd name="T3" fmla="*/ 3316 h 20000"/>
                    <a:gd name="T4" fmla="*/ 0 w 20000"/>
                    <a:gd name="T5" fmla="*/ 3316 h 20000"/>
                    <a:gd name="T6" fmla="*/ 0 w 20000"/>
                    <a:gd name="T7" fmla="*/ 0 h 20000"/>
                    <a:gd name="T8" fmla="*/ 19989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16"/>
                      </a:lnTo>
                      <a:lnTo>
                        <a:pt x="0" y="19916"/>
                      </a:lnTo>
                      <a:lnTo>
                        <a:pt x="0" y="0"/>
                      </a:lnTo>
                      <a:lnTo>
                        <a:pt x="19981" y="0"/>
                      </a:lnTo>
                      <a:close/>
                    </a:path>
                  </a:pathLst>
                </a:custGeom>
                <a:noFill/>
                <a:ln w="3175">
                  <a:solidFill>
                    <a:srgbClr val="000000"/>
                  </a:solidFill>
                  <a:round/>
                  <a:headEnd/>
                  <a:tailEnd/>
                </a:ln>
              </p:spPr>
              <p:txBody>
                <a:bodyPr/>
                <a:lstStyle/>
                <a:p>
                  <a:endParaRPr lang="en-US"/>
                </a:p>
              </p:txBody>
            </p:sp>
            <p:sp>
              <p:nvSpPr>
                <p:cNvPr id="107" name="Freeform 92"/>
                <p:cNvSpPr>
                  <a:spLocks/>
                </p:cNvSpPr>
                <p:nvPr/>
              </p:nvSpPr>
              <p:spPr bwMode="auto">
                <a:xfrm>
                  <a:off x="-4" y="3329"/>
                  <a:ext cx="20008" cy="3328"/>
                </a:xfrm>
                <a:custGeom>
                  <a:avLst/>
                  <a:gdLst>
                    <a:gd name="T0" fmla="*/ 19989 w 20000"/>
                    <a:gd name="T1" fmla="*/ 0 h 20000"/>
                    <a:gd name="T2" fmla="*/ 19989 w 20000"/>
                    <a:gd name="T3" fmla="*/ 3314 h 20000"/>
                    <a:gd name="T4" fmla="*/ 0 w 20000"/>
                    <a:gd name="T5" fmla="*/ 3314 h 20000"/>
                    <a:gd name="T6" fmla="*/ 0 w 20000"/>
                    <a:gd name="T7" fmla="*/ 0 h 20000"/>
                    <a:gd name="T8" fmla="*/ 19989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16"/>
                      </a:lnTo>
                      <a:lnTo>
                        <a:pt x="0" y="19916"/>
                      </a:lnTo>
                      <a:lnTo>
                        <a:pt x="0" y="0"/>
                      </a:lnTo>
                      <a:lnTo>
                        <a:pt x="19981" y="0"/>
                      </a:lnTo>
                      <a:close/>
                    </a:path>
                  </a:pathLst>
                </a:custGeom>
                <a:noFill/>
                <a:ln w="3175">
                  <a:solidFill>
                    <a:srgbClr val="000000"/>
                  </a:solidFill>
                  <a:round/>
                  <a:headEnd/>
                  <a:tailEnd/>
                </a:ln>
              </p:spPr>
              <p:txBody>
                <a:bodyPr/>
                <a:lstStyle/>
                <a:p>
                  <a:endParaRPr lang="en-US"/>
                </a:p>
              </p:txBody>
            </p:sp>
            <p:sp>
              <p:nvSpPr>
                <p:cNvPr id="108" name="Freeform 93"/>
                <p:cNvSpPr>
                  <a:spLocks/>
                </p:cNvSpPr>
                <p:nvPr/>
              </p:nvSpPr>
              <p:spPr bwMode="auto">
                <a:xfrm>
                  <a:off x="-4" y="6657"/>
                  <a:ext cx="20008" cy="3329"/>
                </a:xfrm>
                <a:custGeom>
                  <a:avLst/>
                  <a:gdLst>
                    <a:gd name="T0" fmla="*/ 19989 w 20000"/>
                    <a:gd name="T1" fmla="*/ 0 h 20000"/>
                    <a:gd name="T2" fmla="*/ 19989 w 20000"/>
                    <a:gd name="T3" fmla="*/ 3315 h 20000"/>
                    <a:gd name="T4" fmla="*/ 0 w 20000"/>
                    <a:gd name="T5" fmla="*/ 3315 h 20000"/>
                    <a:gd name="T6" fmla="*/ 0 w 20000"/>
                    <a:gd name="T7" fmla="*/ 0 h 20000"/>
                    <a:gd name="T8" fmla="*/ 19989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16"/>
                      </a:lnTo>
                      <a:lnTo>
                        <a:pt x="0" y="19916"/>
                      </a:lnTo>
                      <a:lnTo>
                        <a:pt x="0" y="0"/>
                      </a:lnTo>
                      <a:lnTo>
                        <a:pt x="19981" y="0"/>
                      </a:lnTo>
                      <a:close/>
                    </a:path>
                  </a:pathLst>
                </a:custGeom>
                <a:noFill/>
                <a:ln w="3175">
                  <a:solidFill>
                    <a:srgbClr val="000000"/>
                  </a:solidFill>
                  <a:round/>
                  <a:headEnd/>
                  <a:tailEnd/>
                </a:ln>
              </p:spPr>
              <p:txBody>
                <a:bodyPr/>
                <a:lstStyle/>
                <a:p>
                  <a:endParaRPr lang="en-US"/>
                </a:p>
              </p:txBody>
            </p:sp>
            <p:sp>
              <p:nvSpPr>
                <p:cNvPr id="109" name="Freeform 94"/>
                <p:cNvSpPr>
                  <a:spLocks/>
                </p:cNvSpPr>
                <p:nvPr/>
              </p:nvSpPr>
              <p:spPr bwMode="auto">
                <a:xfrm>
                  <a:off x="-4" y="10000"/>
                  <a:ext cx="20008" cy="6672"/>
                </a:xfrm>
                <a:custGeom>
                  <a:avLst/>
                  <a:gdLst>
                    <a:gd name="T0" fmla="*/ 19989 w 20000"/>
                    <a:gd name="T1" fmla="*/ 0 h 20000"/>
                    <a:gd name="T2" fmla="*/ 19989 w 20000"/>
                    <a:gd name="T3" fmla="*/ 6658 h 20000"/>
                    <a:gd name="T4" fmla="*/ 0 w 20000"/>
                    <a:gd name="T5" fmla="*/ 6658 h 20000"/>
                    <a:gd name="T6" fmla="*/ 0 w 20000"/>
                    <a:gd name="T7" fmla="*/ 0 h 20000"/>
                    <a:gd name="T8" fmla="*/ 19989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58"/>
                      </a:lnTo>
                      <a:lnTo>
                        <a:pt x="0" y="19958"/>
                      </a:lnTo>
                      <a:lnTo>
                        <a:pt x="0" y="0"/>
                      </a:lnTo>
                      <a:lnTo>
                        <a:pt x="19981" y="0"/>
                      </a:lnTo>
                      <a:close/>
                    </a:path>
                  </a:pathLst>
                </a:custGeom>
                <a:noFill/>
                <a:ln w="3175">
                  <a:solidFill>
                    <a:srgbClr val="000000"/>
                  </a:solidFill>
                  <a:round/>
                  <a:headEnd/>
                  <a:tailEnd/>
                </a:ln>
              </p:spPr>
              <p:txBody>
                <a:bodyPr/>
                <a:lstStyle/>
                <a:p>
                  <a:endParaRPr lang="en-US"/>
                </a:p>
              </p:txBody>
            </p:sp>
            <p:sp>
              <p:nvSpPr>
                <p:cNvPr id="110" name="Freeform 95"/>
                <p:cNvSpPr>
                  <a:spLocks/>
                </p:cNvSpPr>
                <p:nvPr/>
              </p:nvSpPr>
              <p:spPr bwMode="auto">
                <a:xfrm>
                  <a:off x="-4" y="16672"/>
                  <a:ext cx="20008" cy="3328"/>
                </a:xfrm>
                <a:custGeom>
                  <a:avLst/>
                  <a:gdLst>
                    <a:gd name="T0" fmla="*/ 19989 w 20000"/>
                    <a:gd name="T1" fmla="*/ 0 h 20000"/>
                    <a:gd name="T2" fmla="*/ 19989 w 20000"/>
                    <a:gd name="T3" fmla="*/ 3314 h 20000"/>
                    <a:gd name="T4" fmla="*/ 0 w 20000"/>
                    <a:gd name="T5" fmla="*/ 3314 h 20000"/>
                    <a:gd name="T6" fmla="*/ 0 w 20000"/>
                    <a:gd name="T7" fmla="*/ 0 h 20000"/>
                    <a:gd name="T8" fmla="*/ 19989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16"/>
                      </a:lnTo>
                      <a:lnTo>
                        <a:pt x="0" y="19916"/>
                      </a:lnTo>
                      <a:lnTo>
                        <a:pt x="0" y="0"/>
                      </a:lnTo>
                      <a:lnTo>
                        <a:pt x="19981" y="0"/>
                      </a:lnTo>
                      <a:close/>
                    </a:path>
                  </a:pathLst>
                </a:custGeom>
                <a:noFill/>
                <a:ln w="3175">
                  <a:solidFill>
                    <a:srgbClr val="000000"/>
                  </a:solidFill>
                  <a:round/>
                  <a:headEnd/>
                  <a:tailEnd/>
                </a:ln>
              </p:spPr>
              <p:txBody>
                <a:bodyPr/>
                <a:lstStyle/>
                <a:p>
                  <a:endParaRPr lang="en-US"/>
                </a:p>
              </p:txBody>
            </p:sp>
            <p:sp>
              <p:nvSpPr>
                <p:cNvPr id="111" name="Rectangle 96"/>
                <p:cNvSpPr>
                  <a:spLocks noChangeArrowheads="1"/>
                </p:cNvSpPr>
                <p:nvPr/>
              </p:nvSpPr>
              <p:spPr bwMode="auto">
                <a:xfrm>
                  <a:off x="8870" y="10000"/>
                  <a:ext cx="2242" cy="7244"/>
                </a:xfrm>
                <a:prstGeom prst="rect">
                  <a:avLst/>
                </a:prstGeom>
                <a:noFill/>
                <a:ln w="0">
                  <a:noFill/>
                  <a:miter lim="800000"/>
                  <a:headEnd/>
                  <a:tailEnd/>
                </a:ln>
              </p:spPr>
              <p:txBody>
                <a:bodyPr lIns="0" tIns="0" rIns="0" bIns="0"/>
                <a:lstStyle/>
                <a:p>
                  <a:pPr indent="228600">
                    <a:spcBef>
                      <a:spcPct val="0"/>
                    </a:spcBef>
                  </a:pPr>
                  <a:r>
                    <a:rPr lang="en-US" sz="700">
                      <a:solidFill>
                        <a:srgbClr val="000000"/>
                      </a:solidFill>
                      <a:latin typeface="Courier" pitchFamily="49" charset="0"/>
                    </a:rPr>
                    <a:t>.</a:t>
                  </a:r>
                  <a:endParaRPr lang="en-US" sz="1000" b="0">
                    <a:solidFill>
                      <a:srgbClr val="000000"/>
                    </a:solidFill>
                    <a:latin typeface="Times" pitchFamily="18" charset="0"/>
                  </a:endParaRPr>
                </a:p>
                <a:p>
                  <a:pPr indent="228600" eaLnBrk="0" hangingPunct="0">
                    <a:spcBef>
                      <a:spcPct val="0"/>
                    </a:spcBef>
                  </a:pPr>
                  <a:r>
                    <a:rPr lang="en-US" sz="700">
                      <a:solidFill>
                        <a:srgbClr val="000000"/>
                      </a:solidFill>
                      <a:latin typeface="Courier" pitchFamily="49" charset="0"/>
                    </a:rPr>
                    <a:t>.</a:t>
                  </a:r>
                  <a:endParaRPr lang="en-US" sz="1000" b="0">
                    <a:solidFill>
                      <a:srgbClr val="000000"/>
                    </a:solidFill>
                    <a:latin typeface="Times" pitchFamily="18" charset="0"/>
                  </a:endParaRPr>
                </a:p>
                <a:p>
                  <a:pPr indent="228600" eaLnBrk="0" hangingPunct="0">
                    <a:spcBef>
                      <a:spcPct val="0"/>
                    </a:spcBef>
                  </a:pPr>
                  <a:r>
                    <a:rPr lang="en-US" sz="700">
                      <a:solidFill>
                        <a:srgbClr val="000000"/>
                      </a:solidFill>
                      <a:latin typeface="Courier" pitchFamily="49" charset="0"/>
                    </a:rPr>
                    <a:t>.</a:t>
                  </a:r>
                  <a:endParaRPr lang="en-US" sz="1000" b="0">
                    <a:solidFill>
                      <a:srgbClr val="000000"/>
                    </a:solidFill>
                    <a:latin typeface="Times" pitchFamily="18" charset="0"/>
                  </a:endParaRPr>
                </a:p>
                <a:p>
                  <a:pPr indent="228600" algn="l" eaLnBrk="0" hangingPunct="0">
                    <a:spcBef>
                      <a:spcPct val="0"/>
                    </a:spcBef>
                  </a:pPr>
                  <a:endParaRPr lang="en-US" sz="2400" b="0">
                    <a:latin typeface="Times New Roman" pitchFamily="18" charset="0"/>
                  </a:endParaRPr>
                </a:p>
              </p:txBody>
            </p:sp>
          </p:grpSp>
        </p:grpSp>
        <p:grpSp>
          <p:nvGrpSpPr>
            <p:cNvPr id="45" name="Group 97"/>
            <p:cNvGrpSpPr>
              <a:grpSpLocks/>
            </p:cNvGrpSpPr>
            <p:nvPr/>
          </p:nvGrpSpPr>
          <p:grpSpPr bwMode="auto">
            <a:xfrm>
              <a:off x="3720" y="815"/>
              <a:ext cx="486" cy="195"/>
              <a:chOff x="0" y="1"/>
              <a:chExt cx="20000" cy="19999"/>
            </a:xfrm>
          </p:grpSpPr>
          <p:grpSp>
            <p:nvGrpSpPr>
              <p:cNvPr id="91" name="Group 98"/>
              <p:cNvGrpSpPr>
                <a:grpSpLocks/>
              </p:cNvGrpSpPr>
              <p:nvPr/>
            </p:nvGrpSpPr>
            <p:grpSpPr bwMode="auto">
              <a:xfrm>
                <a:off x="0" y="83"/>
                <a:ext cx="20000" cy="19917"/>
                <a:chOff x="0" y="3"/>
                <a:chExt cx="20000" cy="19997"/>
              </a:xfrm>
            </p:grpSpPr>
            <p:sp>
              <p:nvSpPr>
                <p:cNvPr id="98" name="Oval 99"/>
                <p:cNvSpPr>
                  <a:spLocks noChangeArrowheads="1"/>
                </p:cNvSpPr>
                <p:nvPr/>
              </p:nvSpPr>
              <p:spPr bwMode="auto">
                <a:xfrm>
                  <a:off x="0" y="15011"/>
                  <a:ext cx="20000" cy="4989"/>
                </a:xfrm>
                <a:prstGeom prst="ellipse">
                  <a:avLst/>
                </a:prstGeom>
                <a:solidFill>
                  <a:srgbClr val="4DB3E6"/>
                </a:solidFill>
                <a:ln w="3175">
                  <a:solidFill>
                    <a:srgbClr val="4DB3E6"/>
                  </a:solidFill>
                  <a:round/>
                  <a:headEnd/>
                  <a:tailEnd/>
                </a:ln>
              </p:spPr>
              <p:txBody>
                <a:bodyPr/>
                <a:lstStyle/>
                <a:p>
                  <a:endParaRPr lang="en-US"/>
                </a:p>
              </p:txBody>
            </p:sp>
            <p:sp>
              <p:nvSpPr>
                <p:cNvPr id="99" name="Freeform 100"/>
                <p:cNvSpPr>
                  <a:spLocks/>
                </p:cNvSpPr>
                <p:nvPr/>
              </p:nvSpPr>
              <p:spPr bwMode="auto">
                <a:xfrm>
                  <a:off x="19" y="2559"/>
                  <a:ext cx="19981" cy="14844"/>
                </a:xfrm>
                <a:custGeom>
                  <a:avLst/>
                  <a:gdLst>
                    <a:gd name="T0" fmla="*/ 19962 w 20000"/>
                    <a:gd name="T1" fmla="*/ 0 h 20000"/>
                    <a:gd name="T2" fmla="*/ 19962 w 20000"/>
                    <a:gd name="T3" fmla="*/ 14802 h 20000"/>
                    <a:gd name="T4" fmla="*/ 0 w 20000"/>
                    <a:gd name="T5" fmla="*/ 14802 h 20000"/>
                    <a:gd name="T6" fmla="*/ 0 w 20000"/>
                    <a:gd name="T7" fmla="*/ 0 h 20000"/>
                    <a:gd name="T8" fmla="*/ 19962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44"/>
                      </a:lnTo>
                      <a:lnTo>
                        <a:pt x="0" y="19944"/>
                      </a:lnTo>
                      <a:lnTo>
                        <a:pt x="0" y="0"/>
                      </a:lnTo>
                      <a:lnTo>
                        <a:pt x="19981" y="0"/>
                      </a:lnTo>
                      <a:close/>
                    </a:path>
                  </a:pathLst>
                </a:custGeom>
                <a:solidFill>
                  <a:srgbClr val="4DB3E6"/>
                </a:solidFill>
                <a:ln w="3175">
                  <a:solidFill>
                    <a:srgbClr val="4DB3E6"/>
                  </a:solidFill>
                  <a:round/>
                  <a:headEnd/>
                  <a:tailEnd/>
                </a:ln>
              </p:spPr>
              <p:txBody>
                <a:bodyPr/>
                <a:lstStyle/>
                <a:p>
                  <a:endParaRPr lang="en-US"/>
                </a:p>
              </p:txBody>
            </p:sp>
            <p:sp>
              <p:nvSpPr>
                <p:cNvPr id="100" name="Oval 101"/>
                <p:cNvSpPr>
                  <a:spLocks noChangeArrowheads="1"/>
                </p:cNvSpPr>
                <p:nvPr/>
              </p:nvSpPr>
              <p:spPr bwMode="auto">
                <a:xfrm>
                  <a:off x="0" y="3"/>
                  <a:ext cx="20000" cy="4989"/>
                </a:xfrm>
                <a:prstGeom prst="ellipse">
                  <a:avLst/>
                </a:prstGeom>
                <a:solidFill>
                  <a:srgbClr val="4DB3E6"/>
                </a:solidFill>
                <a:ln w="3175">
                  <a:solidFill>
                    <a:srgbClr val="4DB3E6"/>
                  </a:solidFill>
                  <a:round/>
                  <a:headEnd/>
                  <a:tailEnd/>
                </a:ln>
              </p:spPr>
              <p:txBody>
                <a:bodyPr/>
                <a:lstStyle/>
                <a:p>
                  <a:endParaRPr lang="en-US"/>
                </a:p>
              </p:txBody>
            </p:sp>
          </p:grpSp>
          <p:sp>
            <p:nvSpPr>
              <p:cNvPr id="92" name="Oval 102"/>
              <p:cNvSpPr>
                <a:spLocks noChangeArrowheads="1"/>
              </p:cNvSpPr>
              <p:nvPr/>
            </p:nvSpPr>
            <p:spPr bwMode="auto">
              <a:xfrm>
                <a:off x="0" y="14990"/>
                <a:ext cx="20000" cy="4969"/>
              </a:xfrm>
              <a:prstGeom prst="ellipse">
                <a:avLst/>
              </a:prstGeom>
              <a:noFill/>
              <a:ln w="3175">
                <a:solidFill>
                  <a:srgbClr val="000000"/>
                </a:solidFill>
                <a:round/>
                <a:headEnd/>
                <a:tailEnd/>
              </a:ln>
            </p:spPr>
            <p:txBody>
              <a:bodyPr/>
              <a:lstStyle/>
              <a:p>
                <a:endParaRPr lang="en-US"/>
              </a:p>
            </p:txBody>
          </p:sp>
          <p:sp>
            <p:nvSpPr>
              <p:cNvPr id="93" name="Freeform 103"/>
              <p:cNvSpPr>
                <a:spLocks/>
              </p:cNvSpPr>
              <p:nvPr/>
            </p:nvSpPr>
            <p:spPr bwMode="auto">
              <a:xfrm>
                <a:off x="19" y="2547"/>
                <a:ext cx="19981" cy="14784"/>
              </a:xfrm>
              <a:custGeom>
                <a:avLst/>
                <a:gdLst>
                  <a:gd name="T0" fmla="*/ 19962 w 20000"/>
                  <a:gd name="T1" fmla="*/ 0 h 20000"/>
                  <a:gd name="T2" fmla="*/ 19962 w 20000"/>
                  <a:gd name="T3" fmla="*/ 14743 h 20000"/>
                  <a:gd name="T4" fmla="*/ 0 w 20000"/>
                  <a:gd name="T5" fmla="*/ 14743 h 20000"/>
                  <a:gd name="T6" fmla="*/ 0 w 20000"/>
                  <a:gd name="T7" fmla="*/ 0 h 20000"/>
                  <a:gd name="T8" fmla="*/ 19962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44"/>
                    </a:lnTo>
                    <a:lnTo>
                      <a:pt x="0" y="19944"/>
                    </a:lnTo>
                    <a:lnTo>
                      <a:pt x="0" y="0"/>
                    </a:lnTo>
                    <a:lnTo>
                      <a:pt x="19981" y="0"/>
                    </a:lnTo>
                    <a:close/>
                  </a:path>
                </a:pathLst>
              </a:custGeom>
              <a:noFill/>
              <a:ln w="3175">
                <a:solidFill>
                  <a:srgbClr val="000000"/>
                </a:solidFill>
                <a:round/>
                <a:headEnd/>
                <a:tailEnd/>
              </a:ln>
            </p:spPr>
            <p:txBody>
              <a:bodyPr/>
              <a:lstStyle/>
              <a:p>
                <a:endParaRPr lang="en-US"/>
              </a:p>
            </p:txBody>
          </p:sp>
          <p:sp>
            <p:nvSpPr>
              <p:cNvPr id="94" name="Freeform 104"/>
              <p:cNvSpPr>
                <a:spLocks/>
              </p:cNvSpPr>
              <p:nvPr/>
            </p:nvSpPr>
            <p:spPr bwMode="auto">
              <a:xfrm>
                <a:off x="204" y="14949"/>
                <a:ext cx="19611" cy="2669"/>
              </a:xfrm>
              <a:custGeom>
                <a:avLst/>
                <a:gdLst>
                  <a:gd name="T0" fmla="*/ 19592 w 20000"/>
                  <a:gd name="T1" fmla="*/ 0 h 20000"/>
                  <a:gd name="T2" fmla="*/ 19592 w 20000"/>
                  <a:gd name="T3" fmla="*/ 2628 h 20000"/>
                  <a:gd name="T4" fmla="*/ 0 w 20000"/>
                  <a:gd name="T5" fmla="*/ 2628 h 20000"/>
                  <a:gd name="T6" fmla="*/ 0 w 20000"/>
                  <a:gd name="T7" fmla="*/ 0 h 20000"/>
                  <a:gd name="T8" fmla="*/ 19592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692"/>
                    </a:lnTo>
                    <a:lnTo>
                      <a:pt x="0" y="19692"/>
                    </a:lnTo>
                    <a:lnTo>
                      <a:pt x="0" y="0"/>
                    </a:lnTo>
                    <a:lnTo>
                      <a:pt x="19981" y="0"/>
                    </a:lnTo>
                    <a:close/>
                  </a:path>
                </a:pathLst>
              </a:custGeom>
              <a:solidFill>
                <a:srgbClr val="4DB3E6"/>
              </a:solidFill>
              <a:ln w="3175">
                <a:solidFill>
                  <a:srgbClr val="4DB3E6"/>
                </a:solidFill>
                <a:round/>
                <a:headEnd/>
                <a:tailEnd/>
              </a:ln>
            </p:spPr>
            <p:txBody>
              <a:bodyPr/>
              <a:lstStyle/>
              <a:p>
                <a:endParaRPr lang="en-US"/>
              </a:p>
            </p:txBody>
          </p:sp>
          <p:sp>
            <p:nvSpPr>
              <p:cNvPr id="95" name="Rectangle 105"/>
              <p:cNvSpPr>
                <a:spLocks noChangeArrowheads="1"/>
              </p:cNvSpPr>
              <p:nvPr/>
            </p:nvSpPr>
            <p:spPr bwMode="auto">
              <a:xfrm>
                <a:off x="5180" y="6530"/>
                <a:ext cx="9640" cy="11540"/>
              </a:xfrm>
              <a:prstGeom prst="rect">
                <a:avLst/>
              </a:prstGeom>
              <a:noFill/>
              <a:ln w="0">
                <a:noFill/>
                <a:miter lim="800000"/>
                <a:headEnd/>
                <a:tailEnd/>
              </a:ln>
            </p:spPr>
            <p:txBody>
              <a:bodyPr lIns="0" tIns="0" rIns="0" bIns="0"/>
              <a:lstStyle/>
              <a:p>
                <a:pPr algn="l">
                  <a:spcBef>
                    <a:spcPct val="0"/>
                  </a:spcBef>
                </a:pPr>
                <a:r>
                  <a:rPr lang="en-US" b="0" dirty="0">
                    <a:solidFill>
                      <a:schemeClr val="bg1"/>
                    </a:solidFill>
                    <a:latin typeface="Times New Roman" pitchFamily="18" charset="0"/>
                    <a:ea typeface="Mincho" charset="-128"/>
                  </a:rPr>
                  <a:t>Disk</a:t>
                </a:r>
                <a:endParaRPr lang="en-US" b="0" dirty="0">
                  <a:solidFill>
                    <a:schemeClr val="bg1"/>
                  </a:solidFill>
                  <a:latin typeface="Times New Roman" pitchFamily="18" charset="0"/>
                </a:endParaRPr>
              </a:p>
              <a:p>
                <a:pPr algn="l" eaLnBrk="0" hangingPunct="0">
                  <a:spcBef>
                    <a:spcPct val="0"/>
                  </a:spcBef>
                </a:pPr>
                <a:endParaRPr lang="en-US" b="0" dirty="0">
                  <a:solidFill>
                    <a:schemeClr val="bg1"/>
                  </a:solidFill>
                  <a:latin typeface="Times New Roman" pitchFamily="18" charset="0"/>
                  <a:ea typeface="Mincho" charset="-128"/>
                </a:endParaRPr>
              </a:p>
            </p:txBody>
          </p:sp>
          <p:sp>
            <p:nvSpPr>
              <p:cNvPr id="96" name="Freeform 106"/>
              <p:cNvSpPr>
                <a:spLocks/>
              </p:cNvSpPr>
              <p:nvPr/>
            </p:nvSpPr>
            <p:spPr bwMode="auto">
              <a:xfrm>
                <a:off x="148" y="2136"/>
                <a:ext cx="19759" cy="2752"/>
              </a:xfrm>
              <a:custGeom>
                <a:avLst/>
                <a:gdLst>
                  <a:gd name="T0" fmla="*/ 19740 w 20000"/>
                  <a:gd name="T1" fmla="*/ 0 h 20000"/>
                  <a:gd name="T2" fmla="*/ 19740 w 20000"/>
                  <a:gd name="T3" fmla="*/ 2711 h 20000"/>
                  <a:gd name="T4" fmla="*/ 0 w 20000"/>
                  <a:gd name="T5" fmla="*/ 2711 h 20000"/>
                  <a:gd name="T6" fmla="*/ 0 w 20000"/>
                  <a:gd name="T7" fmla="*/ 0 h 20000"/>
                  <a:gd name="T8" fmla="*/ 19740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701"/>
                    </a:lnTo>
                    <a:lnTo>
                      <a:pt x="0" y="19701"/>
                    </a:lnTo>
                    <a:lnTo>
                      <a:pt x="0" y="0"/>
                    </a:lnTo>
                    <a:lnTo>
                      <a:pt x="19981" y="0"/>
                    </a:lnTo>
                    <a:close/>
                  </a:path>
                </a:pathLst>
              </a:custGeom>
              <a:solidFill>
                <a:srgbClr val="4DB3E6"/>
              </a:solidFill>
              <a:ln w="3175">
                <a:solidFill>
                  <a:srgbClr val="4DB3E6"/>
                </a:solidFill>
                <a:round/>
                <a:headEnd/>
                <a:tailEnd/>
              </a:ln>
            </p:spPr>
            <p:txBody>
              <a:bodyPr/>
              <a:lstStyle/>
              <a:p>
                <a:endParaRPr lang="en-US"/>
              </a:p>
            </p:txBody>
          </p:sp>
          <p:sp>
            <p:nvSpPr>
              <p:cNvPr id="97" name="Oval 107"/>
              <p:cNvSpPr>
                <a:spLocks noChangeArrowheads="1"/>
              </p:cNvSpPr>
              <p:nvPr/>
            </p:nvSpPr>
            <p:spPr bwMode="auto">
              <a:xfrm>
                <a:off x="0" y="1"/>
                <a:ext cx="20000" cy="4969"/>
              </a:xfrm>
              <a:prstGeom prst="ellipse">
                <a:avLst/>
              </a:prstGeom>
              <a:noFill/>
              <a:ln w="3175">
                <a:solidFill>
                  <a:srgbClr val="000000"/>
                </a:solidFill>
                <a:round/>
                <a:headEnd/>
                <a:tailEnd/>
              </a:ln>
            </p:spPr>
            <p:txBody>
              <a:bodyPr/>
              <a:lstStyle/>
              <a:p>
                <a:endParaRPr lang="en-US"/>
              </a:p>
            </p:txBody>
          </p:sp>
        </p:grpSp>
        <p:grpSp>
          <p:nvGrpSpPr>
            <p:cNvPr id="46" name="Group 108"/>
            <p:cNvGrpSpPr>
              <a:grpSpLocks/>
            </p:cNvGrpSpPr>
            <p:nvPr/>
          </p:nvGrpSpPr>
          <p:grpSpPr bwMode="auto">
            <a:xfrm>
              <a:off x="3720" y="1207"/>
              <a:ext cx="486" cy="195"/>
              <a:chOff x="0" y="1"/>
              <a:chExt cx="20000" cy="19999"/>
            </a:xfrm>
          </p:grpSpPr>
          <p:grpSp>
            <p:nvGrpSpPr>
              <p:cNvPr id="81" name="Group 109"/>
              <p:cNvGrpSpPr>
                <a:grpSpLocks/>
              </p:cNvGrpSpPr>
              <p:nvPr/>
            </p:nvGrpSpPr>
            <p:grpSpPr bwMode="auto">
              <a:xfrm>
                <a:off x="0" y="83"/>
                <a:ext cx="20000" cy="19917"/>
                <a:chOff x="0" y="3"/>
                <a:chExt cx="20000" cy="19997"/>
              </a:xfrm>
            </p:grpSpPr>
            <p:sp>
              <p:nvSpPr>
                <p:cNvPr id="88" name="Oval 110"/>
                <p:cNvSpPr>
                  <a:spLocks noChangeArrowheads="1"/>
                </p:cNvSpPr>
                <p:nvPr/>
              </p:nvSpPr>
              <p:spPr bwMode="auto">
                <a:xfrm>
                  <a:off x="0" y="15011"/>
                  <a:ext cx="20000" cy="4989"/>
                </a:xfrm>
                <a:prstGeom prst="ellipse">
                  <a:avLst/>
                </a:prstGeom>
                <a:solidFill>
                  <a:srgbClr val="4DB3E6"/>
                </a:solidFill>
                <a:ln w="3175">
                  <a:solidFill>
                    <a:srgbClr val="4DB3E6"/>
                  </a:solidFill>
                  <a:round/>
                  <a:headEnd/>
                  <a:tailEnd/>
                </a:ln>
              </p:spPr>
              <p:txBody>
                <a:bodyPr/>
                <a:lstStyle/>
                <a:p>
                  <a:endParaRPr lang="en-US"/>
                </a:p>
              </p:txBody>
            </p:sp>
            <p:sp>
              <p:nvSpPr>
                <p:cNvPr id="89" name="Freeform 111"/>
                <p:cNvSpPr>
                  <a:spLocks/>
                </p:cNvSpPr>
                <p:nvPr/>
              </p:nvSpPr>
              <p:spPr bwMode="auto">
                <a:xfrm>
                  <a:off x="19" y="2559"/>
                  <a:ext cx="19981" cy="14844"/>
                </a:xfrm>
                <a:custGeom>
                  <a:avLst/>
                  <a:gdLst>
                    <a:gd name="T0" fmla="*/ 19962 w 20000"/>
                    <a:gd name="T1" fmla="*/ 0 h 20000"/>
                    <a:gd name="T2" fmla="*/ 19962 w 20000"/>
                    <a:gd name="T3" fmla="*/ 14802 h 20000"/>
                    <a:gd name="T4" fmla="*/ 0 w 20000"/>
                    <a:gd name="T5" fmla="*/ 14802 h 20000"/>
                    <a:gd name="T6" fmla="*/ 0 w 20000"/>
                    <a:gd name="T7" fmla="*/ 0 h 20000"/>
                    <a:gd name="T8" fmla="*/ 19962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44"/>
                      </a:lnTo>
                      <a:lnTo>
                        <a:pt x="0" y="19944"/>
                      </a:lnTo>
                      <a:lnTo>
                        <a:pt x="0" y="0"/>
                      </a:lnTo>
                      <a:lnTo>
                        <a:pt x="19981" y="0"/>
                      </a:lnTo>
                      <a:close/>
                    </a:path>
                  </a:pathLst>
                </a:custGeom>
                <a:solidFill>
                  <a:srgbClr val="4DB3E6"/>
                </a:solidFill>
                <a:ln w="3175">
                  <a:solidFill>
                    <a:srgbClr val="4DB3E6"/>
                  </a:solidFill>
                  <a:round/>
                  <a:headEnd/>
                  <a:tailEnd/>
                </a:ln>
              </p:spPr>
              <p:txBody>
                <a:bodyPr/>
                <a:lstStyle/>
                <a:p>
                  <a:endParaRPr lang="en-US"/>
                </a:p>
              </p:txBody>
            </p:sp>
            <p:sp>
              <p:nvSpPr>
                <p:cNvPr id="90" name="Oval 112"/>
                <p:cNvSpPr>
                  <a:spLocks noChangeArrowheads="1"/>
                </p:cNvSpPr>
                <p:nvPr/>
              </p:nvSpPr>
              <p:spPr bwMode="auto">
                <a:xfrm>
                  <a:off x="0" y="3"/>
                  <a:ext cx="20000" cy="4989"/>
                </a:xfrm>
                <a:prstGeom prst="ellipse">
                  <a:avLst/>
                </a:prstGeom>
                <a:solidFill>
                  <a:srgbClr val="4DB3E6"/>
                </a:solidFill>
                <a:ln w="3175">
                  <a:solidFill>
                    <a:srgbClr val="4DB3E6"/>
                  </a:solidFill>
                  <a:round/>
                  <a:headEnd/>
                  <a:tailEnd/>
                </a:ln>
              </p:spPr>
              <p:txBody>
                <a:bodyPr/>
                <a:lstStyle/>
                <a:p>
                  <a:endParaRPr lang="en-US"/>
                </a:p>
              </p:txBody>
            </p:sp>
          </p:grpSp>
          <p:sp>
            <p:nvSpPr>
              <p:cNvPr id="82" name="Oval 113"/>
              <p:cNvSpPr>
                <a:spLocks noChangeArrowheads="1"/>
              </p:cNvSpPr>
              <p:nvPr/>
            </p:nvSpPr>
            <p:spPr bwMode="auto">
              <a:xfrm>
                <a:off x="0" y="14990"/>
                <a:ext cx="20000" cy="4969"/>
              </a:xfrm>
              <a:prstGeom prst="ellipse">
                <a:avLst/>
              </a:prstGeom>
              <a:noFill/>
              <a:ln w="3175">
                <a:solidFill>
                  <a:srgbClr val="000000"/>
                </a:solidFill>
                <a:round/>
                <a:headEnd/>
                <a:tailEnd/>
              </a:ln>
            </p:spPr>
            <p:txBody>
              <a:bodyPr/>
              <a:lstStyle/>
              <a:p>
                <a:endParaRPr lang="en-US"/>
              </a:p>
            </p:txBody>
          </p:sp>
          <p:sp>
            <p:nvSpPr>
              <p:cNvPr id="83" name="Freeform 114"/>
              <p:cNvSpPr>
                <a:spLocks/>
              </p:cNvSpPr>
              <p:nvPr/>
            </p:nvSpPr>
            <p:spPr bwMode="auto">
              <a:xfrm>
                <a:off x="19" y="2547"/>
                <a:ext cx="19981" cy="14784"/>
              </a:xfrm>
              <a:custGeom>
                <a:avLst/>
                <a:gdLst>
                  <a:gd name="T0" fmla="*/ 19962 w 20000"/>
                  <a:gd name="T1" fmla="*/ 0 h 20000"/>
                  <a:gd name="T2" fmla="*/ 19962 w 20000"/>
                  <a:gd name="T3" fmla="*/ 14743 h 20000"/>
                  <a:gd name="T4" fmla="*/ 0 w 20000"/>
                  <a:gd name="T5" fmla="*/ 14743 h 20000"/>
                  <a:gd name="T6" fmla="*/ 0 w 20000"/>
                  <a:gd name="T7" fmla="*/ 0 h 20000"/>
                  <a:gd name="T8" fmla="*/ 19962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44"/>
                    </a:lnTo>
                    <a:lnTo>
                      <a:pt x="0" y="19944"/>
                    </a:lnTo>
                    <a:lnTo>
                      <a:pt x="0" y="0"/>
                    </a:lnTo>
                    <a:lnTo>
                      <a:pt x="19981" y="0"/>
                    </a:lnTo>
                    <a:close/>
                  </a:path>
                </a:pathLst>
              </a:custGeom>
              <a:noFill/>
              <a:ln w="3175">
                <a:solidFill>
                  <a:srgbClr val="000000"/>
                </a:solidFill>
                <a:round/>
                <a:headEnd/>
                <a:tailEnd/>
              </a:ln>
            </p:spPr>
            <p:txBody>
              <a:bodyPr/>
              <a:lstStyle/>
              <a:p>
                <a:endParaRPr lang="en-US"/>
              </a:p>
            </p:txBody>
          </p:sp>
          <p:sp>
            <p:nvSpPr>
              <p:cNvPr id="84" name="Freeform 115"/>
              <p:cNvSpPr>
                <a:spLocks/>
              </p:cNvSpPr>
              <p:nvPr/>
            </p:nvSpPr>
            <p:spPr bwMode="auto">
              <a:xfrm>
                <a:off x="204" y="14949"/>
                <a:ext cx="19611" cy="2669"/>
              </a:xfrm>
              <a:custGeom>
                <a:avLst/>
                <a:gdLst>
                  <a:gd name="T0" fmla="*/ 19592 w 20000"/>
                  <a:gd name="T1" fmla="*/ 0 h 20000"/>
                  <a:gd name="T2" fmla="*/ 19592 w 20000"/>
                  <a:gd name="T3" fmla="*/ 2628 h 20000"/>
                  <a:gd name="T4" fmla="*/ 0 w 20000"/>
                  <a:gd name="T5" fmla="*/ 2628 h 20000"/>
                  <a:gd name="T6" fmla="*/ 0 w 20000"/>
                  <a:gd name="T7" fmla="*/ 0 h 20000"/>
                  <a:gd name="T8" fmla="*/ 19592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692"/>
                    </a:lnTo>
                    <a:lnTo>
                      <a:pt x="0" y="19692"/>
                    </a:lnTo>
                    <a:lnTo>
                      <a:pt x="0" y="0"/>
                    </a:lnTo>
                    <a:lnTo>
                      <a:pt x="19981" y="0"/>
                    </a:lnTo>
                    <a:close/>
                  </a:path>
                </a:pathLst>
              </a:custGeom>
              <a:solidFill>
                <a:srgbClr val="4DB3E6"/>
              </a:solidFill>
              <a:ln w="3175">
                <a:solidFill>
                  <a:srgbClr val="4DB3E6"/>
                </a:solidFill>
                <a:round/>
                <a:headEnd/>
                <a:tailEnd/>
              </a:ln>
            </p:spPr>
            <p:txBody>
              <a:bodyPr/>
              <a:lstStyle/>
              <a:p>
                <a:endParaRPr lang="en-US"/>
              </a:p>
            </p:txBody>
          </p:sp>
          <p:sp>
            <p:nvSpPr>
              <p:cNvPr id="85" name="Rectangle 116"/>
              <p:cNvSpPr>
                <a:spLocks noChangeArrowheads="1"/>
              </p:cNvSpPr>
              <p:nvPr/>
            </p:nvSpPr>
            <p:spPr bwMode="auto">
              <a:xfrm>
                <a:off x="5180" y="6530"/>
                <a:ext cx="9640" cy="11540"/>
              </a:xfrm>
              <a:prstGeom prst="rect">
                <a:avLst/>
              </a:prstGeom>
              <a:noFill/>
              <a:ln w="0">
                <a:noFill/>
                <a:miter lim="800000"/>
                <a:headEnd/>
                <a:tailEnd/>
              </a:ln>
            </p:spPr>
            <p:txBody>
              <a:bodyPr lIns="0" tIns="0" rIns="0" bIns="0"/>
              <a:lstStyle/>
              <a:p>
                <a:pPr algn="l">
                  <a:spcBef>
                    <a:spcPct val="0"/>
                  </a:spcBef>
                </a:pPr>
                <a:r>
                  <a:rPr lang="en-US" b="0" dirty="0">
                    <a:solidFill>
                      <a:schemeClr val="bg1"/>
                    </a:solidFill>
                    <a:latin typeface="Times New Roman" pitchFamily="18" charset="0"/>
                    <a:ea typeface="Mincho" charset="-128"/>
                  </a:rPr>
                  <a:t>Disk</a:t>
                </a:r>
                <a:endParaRPr lang="en-US" b="0" dirty="0">
                  <a:solidFill>
                    <a:schemeClr val="bg1"/>
                  </a:solidFill>
                  <a:latin typeface="Times New Roman" pitchFamily="18" charset="0"/>
                </a:endParaRPr>
              </a:p>
              <a:p>
                <a:pPr algn="l" eaLnBrk="0" hangingPunct="0">
                  <a:spcBef>
                    <a:spcPct val="0"/>
                  </a:spcBef>
                </a:pPr>
                <a:endParaRPr lang="en-US" b="0" dirty="0">
                  <a:solidFill>
                    <a:schemeClr val="bg1"/>
                  </a:solidFill>
                  <a:latin typeface="Times New Roman" pitchFamily="18" charset="0"/>
                  <a:ea typeface="Mincho" charset="-128"/>
                </a:endParaRPr>
              </a:p>
            </p:txBody>
          </p:sp>
          <p:sp>
            <p:nvSpPr>
              <p:cNvPr id="86" name="Freeform 117"/>
              <p:cNvSpPr>
                <a:spLocks/>
              </p:cNvSpPr>
              <p:nvPr/>
            </p:nvSpPr>
            <p:spPr bwMode="auto">
              <a:xfrm>
                <a:off x="148" y="2136"/>
                <a:ext cx="19759" cy="2752"/>
              </a:xfrm>
              <a:custGeom>
                <a:avLst/>
                <a:gdLst>
                  <a:gd name="T0" fmla="*/ 19740 w 20000"/>
                  <a:gd name="T1" fmla="*/ 0 h 20000"/>
                  <a:gd name="T2" fmla="*/ 19740 w 20000"/>
                  <a:gd name="T3" fmla="*/ 2711 h 20000"/>
                  <a:gd name="T4" fmla="*/ 0 w 20000"/>
                  <a:gd name="T5" fmla="*/ 2711 h 20000"/>
                  <a:gd name="T6" fmla="*/ 0 w 20000"/>
                  <a:gd name="T7" fmla="*/ 0 h 20000"/>
                  <a:gd name="T8" fmla="*/ 19740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701"/>
                    </a:lnTo>
                    <a:lnTo>
                      <a:pt x="0" y="19701"/>
                    </a:lnTo>
                    <a:lnTo>
                      <a:pt x="0" y="0"/>
                    </a:lnTo>
                    <a:lnTo>
                      <a:pt x="19981" y="0"/>
                    </a:lnTo>
                    <a:close/>
                  </a:path>
                </a:pathLst>
              </a:custGeom>
              <a:solidFill>
                <a:srgbClr val="4DB3E6"/>
              </a:solidFill>
              <a:ln w="3175">
                <a:solidFill>
                  <a:srgbClr val="4DB3E6"/>
                </a:solidFill>
                <a:round/>
                <a:headEnd/>
                <a:tailEnd/>
              </a:ln>
            </p:spPr>
            <p:txBody>
              <a:bodyPr/>
              <a:lstStyle/>
              <a:p>
                <a:endParaRPr lang="en-US"/>
              </a:p>
            </p:txBody>
          </p:sp>
          <p:sp>
            <p:nvSpPr>
              <p:cNvPr id="87" name="Oval 118"/>
              <p:cNvSpPr>
                <a:spLocks noChangeArrowheads="1"/>
              </p:cNvSpPr>
              <p:nvPr/>
            </p:nvSpPr>
            <p:spPr bwMode="auto">
              <a:xfrm>
                <a:off x="0" y="1"/>
                <a:ext cx="20000" cy="4969"/>
              </a:xfrm>
              <a:prstGeom prst="ellipse">
                <a:avLst/>
              </a:prstGeom>
              <a:noFill/>
              <a:ln w="3175">
                <a:solidFill>
                  <a:srgbClr val="000000"/>
                </a:solidFill>
                <a:round/>
                <a:headEnd/>
                <a:tailEnd/>
              </a:ln>
            </p:spPr>
            <p:txBody>
              <a:bodyPr/>
              <a:lstStyle/>
              <a:p>
                <a:endParaRPr lang="en-US"/>
              </a:p>
            </p:txBody>
          </p:sp>
        </p:grpSp>
        <p:grpSp>
          <p:nvGrpSpPr>
            <p:cNvPr id="47" name="Group 119"/>
            <p:cNvGrpSpPr>
              <a:grpSpLocks/>
            </p:cNvGrpSpPr>
            <p:nvPr/>
          </p:nvGrpSpPr>
          <p:grpSpPr bwMode="auto">
            <a:xfrm>
              <a:off x="3720" y="1595"/>
              <a:ext cx="486" cy="195"/>
              <a:chOff x="0" y="1"/>
              <a:chExt cx="20000" cy="19999"/>
            </a:xfrm>
          </p:grpSpPr>
          <p:grpSp>
            <p:nvGrpSpPr>
              <p:cNvPr id="71" name="Group 120"/>
              <p:cNvGrpSpPr>
                <a:grpSpLocks/>
              </p:cNvGrpSpPr>
              <p:nvPr/>
            </p:nvGrpSpPr>
            <p:grpSpPr bwMode="auto">
              <a:xfrm>
                <a:off x="0" y="83"/>
                <a:ext cx="20000" cy="19917"/>
                <a:chOff x="0" y="3"/>
                <a:chExt cx="20000" cy="19997"/>
              </a:xfrm>
            </p:grpSpPr>
            <p:sp>
              <p:nvSpPr>
                <p:cNvPr id="78" name="Oval 121"/>
                <p:cNvSpPr>
                  <a:spLocks noChangeArrowheads="1"/>
                </p:cNvSpPr>
                <p:nvPr/>
              </p:nvSpPr>
              <p:spPr bwMode="auto">
                <a:xfrm>
                  <a:off x="0" y="15011"/>
                  <a:ext cx="20000" cy="4989"/>
                </a:xfrm>
                <a:prstGeom prst="ellipse">
                  <a:avLst/>
                </a:prstGeom>
                <a:solidFill>
                  <a:srgbClr val="4DB3E6"/>
                </a:solidFill>
                <a:ln w="3175">
                  <a:solidFill>
                    <a:srgbClr val="4DB3E6"/>
                  </a:solidFill>
                  <a:round/>
                  <a:headEnd/>
                  <a:tailEnd/>
                </a:ln>
              </p:spPr>
              <p:txBody>
                <a:bodyPr/>
                <a:lstStyle/>
                <a:p>
                  <a:endParaRPr lang="en-US"/>
                </a:p>
              </p:txBody>
            </p:sp>
            <p:sp>
              <p:nvSpPr>
                <p:cNvPr id="79" name="Freeform 122"/>
                <p:cNvSpPr>
                  <a:spLocks/>
                </p:cNvSpPr>
                <p:nvPr/>
              </p:nvSpPr>
              <p:spPr bwMode="auto">
                <a:xfrm>
                  <a:off x="19" y="2559"/>
                  <a:ext cx="19981" cy="14844"/>
                </a:xfrm>
                <a:custGeom>
                  <a:avLst/>
                  <a:gdLst>
                    <a:gd name="T0" fmla="*/ 19962 w 20000"/>
                    <a:gd name="T1" fmla="*/ 0 h 20000"/>
                    <a:gd name="T2" fmla="*/ 19962 w 20000"/>
                    <a:gd name="T3" fmla="*/ 14802 h 20000"/>
                    <a:gd name="T4" fmla="*/ 0 w 20000"/>
                    <a:gd name="T5" fmla="*/ 14802 h 20000"/>
                    <a:gd name="T6" fmla="*/ 0 w 20000"/>
                    <a:gd name="T7" fmla="*/ 0 h 20000"/>
                    <a:gd name="T8" fmla="*/ 19962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44"/>
                      </a:lnTo>
                      <a:lnTo>
                        <a:pt x="0" y="19944"/>
                      </a:lnTo>
                      <a:lnTo>
                        <a:pt x="0" y="0"/>
                      </a:lnTo>
                      <a:lnTo>
                        <a:pt x="19981" y="0"/>
                      </a:lnTo>
                      <a:close/>
                    </a:path>
                  </a:pathLst>
                </a:custGeom>
                <a:solidFill>
                  <a:srgbClr val="4DB3E6"/>
                </a:solidFill>
                <a:ln w="3175">
                  <a:solidFill>
                    <a:srgbClr val="4DB3E6"/>
                  </a:solidFill>
                  <a:round/>
                  <a:headEnd/>
                  <a:tailEnd/>
                </a:ln>
              </p:spPr>
              <p:txBody>
                <a:bodyPr/>
                <a:lstStyle/>
                <a:p>
                  <a:endParaRPr lang="en-US"/>
                </a:p>
              </p:txBody>
            </p:sp>
            <p:sp>
              <p:nvSpPr>
                <p:cNvPr id="80" name="Oval 123"/>
                <p:cNvSpPr>
                  <a:spLocks noChangeArrowheads="1"/>
                </p:cNvSpPr>
                <p:nvPr/>
              </p:nvSpPr>
              <p:spPr bwMode="auto">
                <a:xfrm>
                  <a:off x="0" y="3"/>
                  <a:ext cx="20000" cy="4989"/>
                </a:xfrm>
                <a:prstGeom prst="ellipse">
                  <a:avLst/>
                </a:prstGeom>
                <a:solidFill>
                  <a:srgbClr val="4DB3E6"/>
                </a:solidFill>
                <a:ln w="3175">
                  <a:solidFill>
                    <a:srgbClr val="4DB3E6"/>
                  </a:solidFill>
                  <a:round/>
                  <a:headEnd/>
                  <a:tailEnd/>
                </a:ln>
              </p:spPr>
              <p:txBody>
                <a:bodyPr/>
                <a:lstStyle/>
                <a:p>
                  <a:endParaRPr lang="en-US"/>
                </a:p>
              </p:txBody>
            </p:sp>
          </p:grpSp>
          <p:sp>
            <p:nvSpPr>
              <p:cNvPr id="72" name="Oval 124"/>
              <p:cNvSpPr>
                <a:spLocks noChangeArrowheads="1"/>
              </p:cNvSpPr>
              <p:nvPr/>
            </p:nvSpPr>
            <p:spPr bwMode="auto">
              <a:xfrm>
                <a:off x="0" y="14990"/>
                <a:ext cx="20000" cy="4969"/>
              </a:xfrm>
              <a:prstGeom prst="ellipse">
                <a:avLst/>
              </a:prstGeom>
              <a:noFill/>
              <a:ln w="3175">
                <a:solidFill>
                  <a:srgbClr val="000000"/>
                </a:solidFill>
                <a:round/>
                <a:headEnd/>
                <a:tailEnd/>
              </a:ln>
            </p:spPr>
            <p:txBody>
              <a:bodyPr/>
              <a:lstStyle/>
              <a:p>
                <a:endParaRPr lang="en-US"/>
              </a:p>
            </p:txBody>
          </p:sp>
          <p:sp>
            <p:nvSpPr>
              <p:cNvPr id="73" name="Freeform 125"/>
              <p:cNvSpPr>
                <a:spLocks/>
              </p:cNvSpPr>
              <p:nvPr/>
            </p:nvSpPr>
            <p:spPr bwMode="auto">
              <a:xfrm>
                <a:off x="19" y="2547"/>
                <a:ext cx="19981" cy="14784"/>
              </a:xfrm>
              <a:custGeom>
                <a:avLst/>
                <a:gdLst>
                  <a:gd name="T0" fmla="*/ 19962 w 20000"/>
                  <a:gd name="T1" fmla="*/ 0 h 20000"/>
                  <a:gd name="T2" fmla="*/ 19962 w 20000"/>
                  <a:gd name="T3" fmla="*/ 14743 h 20000"/>
                  <a:gd name="T4" fmla="*/ 0 w 20000"/>
                  <a:gd name="T5" fmla="*/ 14743 h 20000"/>
                  <a:gd name="T6" fmla="*/ 0 w 20000"/>
                  <a:gd name="T7" fmla="*/ 0 h 20000"/>
                  <a:gd name="T8" fmla="*/ 19962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44"/>
                    </a:lnTo>
                    <a:lnTo>
                      <a:pt x="0" y="19944"/>
                    </a:lnTo>
                    <a:lnTo>
                      <a:pt x="0" y="0"/>
                    </a:lnTo>
                    <a:lnTo>
                      <a:pt x="19981" y="0"/>
                    </a:lnTo>
                    <a:close/>
                  </a:path>
                </a:pathLst>
              </a:custGeom>
              <a:noFill/>
              <a:ln w="3175">
                <a:solidFill>
                  <a:srgbClr val="000000"/>
                </a:solidFill>
                <a:round/>
                <a:headEnd/>
                <a:tailEnd/>
              </a:ln>
            </p:spPr>
            <p:txBody>
              <a:bodyPr/>
              <a:lstStyle/>
              <a:p>
                <a:endParaRPr lang="en-US"/>
              </a:p>
            </p:txBody>
          </p:sp>
          <p:sp>
            <p:nvSpPr>
              <p:cNvPr id="74" name="Freeform 126"/>
              <p:cNvSpPr>
                <a:spLocks/>
              </p:cNvSpPr>
              <p:nvPr/>
            </p:nvSpPr>
            <p:spPr bwMode="auto">
              <a:xfrm>
                <a:off x="204" y="14949"/>
                <a:ext cx="19611" cy="2669"/>
              </a:xfrm>
              <a:custGeom>
                <a:avLst/>
                <a:gdLst>
                  <a:gd name="T0" fmla="*/ 19592 w 20000"/>
                  <a:gd name="T1" fmla="*/ 0 h 20000"/>
                  <a:gd name="T2" fmla="*/ 19592 w 20000"/>
                  <a:gd name="T3" fmla="*/ 2628 h 20000"/>
                  <a:gd name="T4" fmla="*/ 0 w 20000"/>
                  <a:gd name="T5" fmla="*/ 2628 h 20000"/>
                  <a:gd name="T6" fmla="*/ 0 w 20000"/>
                  <a:gd name="T7" fmla="*/ 0 h 20000"/>
                  <a:gd name="T8" fmla="*/ 19592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692"/>
                    </a:lnTo>
                    <a:lnTo>
                      <a:pt x="0" y="19692"/>
                    </a:lnTo>
                    <a:lnTo>
                      <a:pt x="0" y="0"/>
                    </a:lnTo>
                    <a:lnTo>
                      <a:pt x="19981" y="0"/>
                    </a:lnTo>
                    <a:close/>
                  </a:path>
                </a:pathLst>
              </a:custGeom>
              <a:solidFill>
                <a:srgbClr val="4DB3E6"/>
              </a:solidFill>
              <a:ln w="3175">
                <a:solidFill>
                  <a:srgbClr val="4DB3E6"/>
                </a:solidFill>
                <a:round/>
                <a:headEnd/>
                <a:tailEnd/>
              </a:ln>
            </p:spPr>
            <p:txBody>
              <a:bodyPr/>
              <a:lstStyle/>
              <a:p>
                <a:endParaRPr lang="en-US"/>
              </a:p>
            </p:txBody>
          </p:sp>
          <p:sp>
            <p:nvSpPr>
              <p:cNvPr id="75" name="Rectangle 127"/>
              <p:cNvSpPr>
                <a:spLocks noChangeArrowheads="1"/>
              </p:cNvSpPr>
              <p:nvPr/>
            </p:nvSpPr>
            <p:spPr bwMode="auto">
              <a:xfrm>
                <a:off x="5180" y="6530"/>
                <a:ext cx="9640" cy="11540"/>
              </a:xfrm>
              <a:prstGeom prst="rect">
                <a:avLst/>
              </a:prstGeom>
              <a:noFill/>
              <a:ln w="0">
                <a:noFill/>
                <a:miter lim="800000"/>
                <a:headEnd/>
                <a:tailEnd/>
              </a:ln>
            </p:spPr>
            <p:txBody>
              <a:bodyPr lIns="0" tIns="0" rIns="0" bIns="0"/>
              <a:lstStyle/>
              <a:p>
                <a:pPr algn="l">
                  <a:spcBef>
                    <a:spcPct val="0"/>
                  </a:spcBef>
                </a:pPr>
                <a:r>
                  <a:rPr lang="en-US" b="0" dirty="0">
                    <a:solidFill>
                      <a:schemeClr val="bg1"/>
                    </a:solidFill>
                    <a:latin typeface="Times New Roman" pitchFamily="18" charset="0"/>
                    <a:ea typeface="Mincho" charset="-128"/>
                  </a:rPr>
                  <a:t>Disk</a:t>
                </a:r>
                <a:endParaRPr lang="en-US" b="0" dirty="0">
                  <a:solidFill>
                    <a:schemeClr val="bg1"/>
                  </a:solidFill>
                  <a:latin typeface="Times New Roman" pitchFamily="18" charset="0"/>
                </a:endParaRPr>
              </a:p>
              <a:p>
                <a:pPr algn="l" eaLnBrk="0" hangingPunct="0">
                  <a:spcBef>
                    <a:spcPct val="0"/>
                  </a:spcBef>
                </a:pPr>
                <a:endParaRPr lang="en-US" b="0" dirty="0">
                  <a:solidFill>
                    <a:schemeClr val="bg1"/>
                  </a:solidFill>
                  <a:latin typeface="Times New Roman" pitchFamily="18" charset="0"/>
                  <a:ea typeface="Mincho" charset="-128"/>
                </a:endParaRPr>
              </a:p>
            </p:txBody>
          </p:sp>
          <p:sp>
            <p:nvSpPr>
              <p:cNvPr id="76" name="Freeform 128"/>
              <p:cNvSpPr>
                <a:spLocks/>
              </p:cNvSpPr>
              <p:nvPr/>
            </p:nvSpPr>
            <p:spPr bwMode="auto">
              <a:xfrm>
                <a:off x="148" y="2136"/>
                <a:ext cx="19759" cy="2752"/>
              </a:xfrm>
              <a:custGeom>
                <a:avLst/>
                <a:gdLst>
                  <a:gd name="T0" fmla="*/ 19740 w 20000"/>
                  <a:gd name="T1" fmla="*/ 0 h 20000"/>
                  <a:gd name="T2" fmla="*/ 19740 w 20000"/>
                  <a:gd name="T3" fmla="*/ 2711 h 20000"/>
                  <a:gd name="T4" fmla="*/ 0 w 20000"/>
                  <a:gd name="T5" fmla="*/ 2711 h 20000"/>
                  <a:gd name="T6" fmla="*/ 0 w 20000"/>
                  <a:gd name="T7" fmla="*/ 0 h 20000"/>
                  <a:gd name="T8" fmla="*/ 19740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701"/>
                    </a:lnTo>
                    <a:lnTo>
                      <a:pt x="0" y="19701"/>
                    </a:lnTo>
                    <a:lnTo>
                      <a:pt x="0" y="0"/>
                    </a:lnTo>
                    <a:lnTo>
                      <a:pt x="19981" y="0"/>
                    </a:lnTo>
                    <a:close/>
                  </a:path>
                </a:pathLst>
              </a:custGeom>
              <a:solidFill>
                <a:srgbClr val="4DB3E6"/>
              </a:solidFill>
              <a:ln w="3175">
                <a:solidFill>
                  <a:srgbClr val="4DB3E6"/>
                </a:solidFill>
                <a:round/>
                <a:headEnd/>
                <a:tailEnd/>
              </a:ln>
            </p:spPr>
            <p:txBody>
              <a:bodyPr/>
              <a:lstStyle/>
              <a:p>
                <a:endParaRPr lang="en-US"/>
              </a:p>
            </p:txBody>
          </p:sp>
          <p:sp>
            <p:nvSpPr>
              <p:cNvPr id="77" name="Oval 129"/>
              <p:cNvSpPr>
                <a:spLocks noChangeArrowheads="1"/>
              </p:cNvSpPr>
              <p:nvPr/>
            </p:nvSpPr>
            <p:spPr bwMode="auto">
              <a:xfrm>
                <a:off x="0" y="1"/>
                <a:ext cx="20000" cy="4969"/>
              </a:xfrm>
              <a:prstGeom prst="ellipse">
                <a:avLst/>
              </a:prstGeom>
              <a:noFill/>
              <a:ln w="3175">
                <a:solidFill>
                  <a:srgbClr val="000000"/>
                </a:solidFill>
                <a:round/>
                <a:headEnd/>
                <a:tailEnd/>
              </a:ln>
            </p:spPr>
            <p:txBody>
              <a:bodyPr/>
              <a:lstStyle/>
              <a:p>
                <a:endParaRPr lang="en-US"/>
              </a:p>
            </p:txBody>
          </p:sp>
        </p:grpSp>
        <p:grpSp>
          <p:nvGrpSpPr>
            <p:cNvPr id="48" name="Group 130"/>
            <p:cNvGrpSpPr>
              <a:grpSpLocks/>
            </p:cNvGrpSpPr>
            <p:nvPr/>
          </p:nvGrpSpPr>
          <p:grpSpPr bwMode="auto">
            <a:xfrm>
              <a:off x="3720" y="1975"/>
              <a:ext cx="486" cy="195"/>
              <a:chOff x="0" y="1"/>
              <a:chExt cx="20000" cy="19999"/>
            </a:xfrm>
          </p:grpSpPr>
          <p:grpSp>
            <p:nvGrpSpPr>
              <p:cNvPr id="61" name="Group 131"/>
              <p:cNvGrpSpPr>
                <a:grpSpLocks/>
              </p:cNvGrpSpPr>
              <p:nvPr/>
            </p:nvGrpSpPr>
            <p:grpSpPr bwMode="auto">
              <a:xfrm>
                <a:off x="0" y="83"/>
                <a:ext cx="20000" cy="19917"/>
                <a:chOff x="0" y="3"/>
                <a:chExt cx="20000" cy="19997"/>
              </a:xfrm>
            </p:grpSpPr>
            <p:sp>
              <p:nvSpPr>
                <p:cNvPr id="68" name="Oval 132"/>
                <p:cNvSpPr>
                  <a:spLocks noChangeArrowheads="1"/>
                </p:cNvSpPr>
                <p:nvPr/>
              </p:nvSpPr>
              <p:spPr bwMode="auto">
                <a:xfrm>
                  <a:off x="0" y="15011"/>
                  <a:ext cx="20000" cy="4989"/>
                </a:xfrm>
                <a:prstGeom prst="ellipse">
                  <a:avLst/>
                </a:prstGeom>
                <a:solidFill>
                  <a:srgbClr val="4DB3E6"/>
                </a:solidFill>
                <a:ln w="3175">
                  <a:solidFill>
                    <a:srgbClr val="4DB3E6"/>
                  </a:solidFill>
                  <a:round/>
                  <a:headEnd/>
                  <a:tailEnd/>
                </a:ln>
              </p:spPr>
              <p:txBody>
                <a:bodyPr/>
                <a:lstStyle/>
                <a:p>
                  <a:endParaRPr lang="en-US"/>
                </a:p>
              </p:txBody>
            </p:sp>
            <p:sp>
              <p:nvSpPr>
                <p:cNvPr id="69" name="Freeform 133"/>
                <p:cNvSpPr>
                  <a:spLocks/>
                </p:cNvSpPr>
                <p:nvPr/>
              </p:nvSpPr>
              <p:spPr bwMode="auto">
                <a:xfrm>
                  <a:off x="19" y="2559"/>
                  <a:ext cx="19981" cy="14844"/>
                </a:xfrm>
                <a:custGeom>
                  <a:avLst/>
                  <a:gdLst>
                    <a:gd name="T0" fmla="*/ 19962 w 20000"/>
                    <a:gd name="T1" fmla="*/ 0 h 20000"/>
                    <a:gd name="T2" fmla="*/ 19962 w 20000"/>
                    <a:gd name="T3" fmla="*/ 14802 h 20000"/>
                    <a:gd name="T4" fmla="*/ 0 w 20000"/>
                    <a:gd name="T5" fmla="*/ 14802 h 20000"/>
                    <a:gd name="T6" fmla="*/ 0 w 20000"/>
                    <a:gd name="T7" fmla="*/ 0 h 20000"/>
                    <a:gd name="T8" fmla="*/ 19962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44"/>
                      </a:lnTo>
                      <a:lnTo>
                        <a:pt x="0" y="19944"/>
                      </a:lnTo>
                      <a:lnTo>
                        <a:pt x="0" y="0"/>
                      </a:lnTo>
                      <a:lnTo>
                        <a:pt x="19981" y="0"/>
                      </a:lnTo>
                      <a:close/>
                    </a:path>
                  </a:pathLst>
                </a:custGeom>
                <a:solidFill>
                  <a:srgbClr val="4DB3E6"/>
                </a:solidFill>
                <a:ln w="3175">
                  <a:solidFill>
                    <a:srgbClr val="4DB3E6"/>
                  </a:solidFill>
                  <a:round/>
                  <a:headEnd/>
                  <a:tailEnd/>
                </a:ln>
              </p:spPr>
              <p:txBody>
                <a:bodyPr/>
                <a:lstStyle/>
                <a:p>
                  <a:endParaRPr lang="en-US"/>
                </a:p>
              </p:txBody>
            </p:sp>
            <p:sp>
              <p:nvSpPr>
                <p:cNvPr id="70" name="Oval 134"/>
                <p:cNvSpPr>
                  <a:spLocks noChangeArrowheads="1"/>
                </p:cNvSpPr>
                <p:nvPr/>
              </p:nvSpPr>
              <p:spPr bwMode="auto">
                <a:xfrm>
                  <a:off x="0" y="3"/>
                  <a:ext cx="20000" cy="4989"/>
                </a:xfrm>
                <a:prstGeom prst="ellipse">
                  <a:avLst/>
                </a:prstGeom>
                <a:solidFill>
                  <a:srgbClr val="4DB3E6"/>
                </a:solidFill>
                <a:ln w="3175">
                  <a:solidFill>
                    <a:srgbClr val="4DB3E6"/>
                  </a:solidFill>
                  <a:round/>
                  <a:headEnd/>
                  <a:tailEnd/>
                </a:ln>
              </p:spPr>
              <p:txBody>
                <a:bodyPr/>
                <a:lstStyle/>
                <a:p>
                  <a:endParaRPr lang="en-US"/>
                </a:p>
              </p:txBody>
            </p:sp>
          </p:grpSp>
          <p:sp>
            <p:nvSpPr>
              <p:cNvPr id="62" name="Oval 135"/>
              <p:cNvSpPr>
                <a:spLocks noChangeArrowheads="1"/>
              </p:cNvSpPr>
              <p:nvPr/>
            </p:nvSpPr>
            <p:spPr bwMode="auto">
              <a:xfrm>
                <a:off x="0" y="14990"/>
                <a:ext cx="20000" cy="4969"/>
              </a:xfrm>
              <a:prstGeom prst="ellipse">
                <a:avLst/>
              </a:prstGeom>
              <a:noFill/>
              <a:ln w="3175">
                <a:solidFill>
                  <a:srgbClr val="000000"/>
                </a:solidFill>
                <a:round/>
                <a:headEnd/>
                <a:tailEnd/>
              </a:ln>
            </p:spPr>
            <p:txBody>
              <a:bodyPr/>
              <a:lstStyle/>
              <a:p>
                <a:endParaRPr lang="en-US"/>
              </a:p>
            </p:txBody>
          </p:sp>
          <p:sp>
            <p:nvSpPr>
              <p:cNvPr id="63" name="Freeform 136"/>
              <p:cNvSpPr>
                <a:spLocks/>
              </p:cNvSpPr>
              <p:nvPr/>
            </p:nvSpPr>
            <p:spPr bwMode="auto">
              <a:xfrm>
                <a:off x="19" y="2547"/>
                <a:ext cx="19981" cy="14784"/>
              </a:xfrm>
              <a:custGeom>
                <a:avLst/>
                <a:gdLst>
                  <a:gd name="T0" fmla="*/ 19962 w 20000"/>
                  <a:gd name="T1" fmla="*/ 0 h 20000"/>
                  <a:gd name="T2" fmla="*/ 19962 w 20000"/>
                  <a:gd name="T3" fmla="*/ 14743 h 20000"/>
                  <a:gd name="T4" fmla="*/ 0 w 20000"/>
                  <a:gd name="T5" fmla="*/ 14743 h 20000"/>
                  <a:gd name="T6" fmla="*/ 0 w 20000"/>
                  <a:gd name="T7" fmla="*/ 0 h 20000"/>
                  <a:gd name="T8" fmla="*/ 19962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44"/>
                    </a:lnTo>
                    <a:lnTo>
                      <a:pt x="0" y="19944"/>
                    </a:lnTo>
                    <a:lnTo>
                      <a:pt x="0" y="0"/>
                    </a:lnTo>
                    <a:lnTo>
                      <a:pt x="19981" y="0"/>
                    </a:lnTo>
                    <a:close/>
                  </a:path>
                </a:pathLst>
              </a:custGeom>
              <a:noFill/>
              <a:ln w="3175">
                <a:solidFill>
                  <a:srgbClr val="000000"/>
                </a:solidFill>
                <a:round/>
                <a:headEnd/>
                <a:tailEnd/>
              </a:ln>
            </p:spPr>
            <p:txBody>
              <a:bodyPr/>
              <a:lstStyle/>
              <a:p>
                <a:endParaRPr lang="en-US"/>
              </a:p>
            </p:txBody>
          </p:sp>
          <p:sp>
            <p:nvSpPr>
              <p:cNvPr id="64" name="Freeform 137"/>
              <p:cNvSpPr>
                <a:spLocks/>
              </p:cNvSpPr>
              <p:nvPr/>
            </p:nvSpPr>
            <p:spPr bwMode="auto">
              <a:xfrm>
                <a:off x="204" y="14949"/>
                <a:ext cx="19611" cy="2669"/>
              </a:xfrm>
              <a:custGeom>
                <a:avLst/>
                <a:gdLst>
                  <a:gd name="T0" fmla="*/ 19592 w 20000"/>
                  <a:gd name="T1" fmla="*/ 0 h 20000"/>
                  <a:gd name="T2" fmla="*/ 19592 w 20000"/>
                  <a:gd name="T3" fmla="*/ 2628 h 20000"/>
                  <a:gd name="T4" fmla="*/ 0 w 20000"/>
                  <a:gd name="T5" fmla="*/ 2628 h 20000"/>
                  <a:gd name="T6" fmla="*/ 0 w 20000"/>
                  <a:gd name="T7" fmla="*/ 0 h 20000"/>
                  <a:gd name="T8" fmla="*/ 19592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692"/>
                    </a:lnTo>
                    <a:lnTo>
                      <a:pt x="0" y="19692"/>
                    </a:lnTo>
                    <a:lnTo>
                      <a:pt x="0" y="0"/>
                    </a:lnTo>
                    <a:lnTo>
                      <a:pt x="19981" y="0"/>
                    </a:lnTo>
                    <a:close/>
                  </a:path>
                </a:pathLst>
              </a:custGeom>
              <a:solidFill>
                <a:srgbClr val="4DB3E6"/>
              </a:solidFill>
              <a:ln w="3175">
                <a:solidFill>
                  <a:srgbClr val="4DB3E6"/>
                </a:solidFill>
                <a:round/>
                <a:headEnd/>
                <a:tailEnd/>
              </a:ln>
            </p:spPr>
            <p:txBody>
              <a:bodyPr/>
              <a:lstStyle/>
              <a:p>
                <a:endParaRPr lang="en-US"/>
              </a:p>
            </p:txBody>
          </p:sp>
          <p:sp>
            <p:nvSpPr>
              <p:cNvPr id="65" name="Rectangle 138"/>
              <p:cNvSpPr>
                <a:spLocks noChangeArrowheads="1"/>
              </p:cNvSpPr>
              <p:nvPr/>
            </p:nvSpPr>
            <p:spPr bwMode="auto">
              <a:xfrm>
                <a:off x="5180" y="6530"/>
                <a:ext cx="9640" cy="11540"/>
              </a:xfrm>
              <a:prstGeom prst="rect">
                <a:avLst/>
              </a:prstGeom>
              <a:noFill/>
              <a:ln w="0">
                <a:noFill/>
                <a:miter lim="800000"/>
                <a:headEnd/>
                <a:tailEnd/>
              </a:ln>
            </p:spPr>
            <p:txBody>
              <a:bodyPr lIns="0" tIns="0" rIns="0" bIns="0"/>
              <a:lstStyle/>
              <a:p>
                <a:pPr algn="l">
                  <a:spcBef>
                    <a:spcPct val="0"/>
                  </a:spcBef>
                </a:pPr>
                <a:r>
                  <a:rPr lang="en-US" b="0">
                    <a:solidFill>
                      <a:schemeClr val="bg1"/>
                    </a:solidFill>
                    <a:latin typeface="Times New Roman" pitchFamily="18" charset="0"/>
                    <a:ea typeface="Mincho" charset="-128"/>
                  </a:rPr>
                  <a:t>Disk</a:t>
                </a:r>
                <a:endParaRPr lang="en-US" b="0">
                  <a:solidFill>
                    <a:schemeClr val="bg1"/>
                  </a:solidFill>
                  <a:latin typeface="Times New Roman" pitchFamily="18" charset="0"/>
                </a:endParaRPr>
              </a:p>
              <a:p>
                <a:pPr algn="l" eaLnBrk="0" hangingPunct="0">
                  <a:spcBef>
                    <a:spcPct val="0"/>
                  </a:spcBef>
                </a:pPr>
                <a:endParaRPr lang="en-US" b="0">
                  <a:solidFill>
                    <a:schemeClr val="bg1"/>
                  </a:solidFill>
                  <a:latin typeface="Times New Roman" pitchFamily="18" charset="0"/>
                  <a:ea typeface="Mincho" charset="-128"/>
                </a:endParaRPr>
              </a:p>
            </p:txBody>
          </p:sp>
          <p:sp>
            <p:nvSpPr>
              <p:cNvPr id="66" name="Freeform 139"/>
              <p:cNvSpPr>
                <a:spLocks/>
              </p:cNvSpPr>
              <p:nvPr/>
            </p:nvSpPr>
            <p:spPr bwMode="auto">
              <a:xfrm>
                <a:off x="148" y="2136"/>
                <a:ext cx="19759" cy="2752"/>
              </a:xfrm>
              <a:custGeom>
                <a:avLst/>
                <a:gdLst>
                  <a:gd name="T0" fmla="*/ 19740 w 20000"/>
                  <a:gd name="T1" fmla="*/ 0 h 20000"/>
                  <a:gd name="T2" fmla="*/ 19740 w 20000"/>
                  <a:gd name="T3" fmla="*/ 2711 h 20000"/>
                  <a:gd name="T4" fmla="*/ 0 w 20000"/>
                  <a:gd name="T5" fmla="*/ 2711 h 20000"/>
                  <a:gd name="T6" fmla="*/ 0 w 20000"/>
                  <a:gd name="T7" fmla="*/ 0 h 20000"/>
                  <a:gd name="T8" fmla="*/ 19740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701"/>
                    </a:lnTo>
                    <a:lnTo>
                      <a:pt x="0" y="19701"/>
                    </a:lnTo>
                    <a:lnTo>
                      <a:pt x="0" y="0"/>
                    </a:lnTo>
                    <a:lnTo>
                      <a:pt x="19981" y="0"/>
                    </a:lnTo>
                    <a:close/>
                  </a:path>
                </a:pathLst>
              </a:custGeom>
              <a:solidFill>
                <a:srgbClr val="4DB3E6"/>
              </a:solidFill>
              <a:ln w="3175">
                <a:solidFill>
                  <a:srgbClr val="4DB3E6"/>
                </a:solidFill>
                <a:round/>
                <a:headEnd/>
                <a:tailEnd/>
              </a:ln>
            </p:spPr>
            <p:txBody>
              <a:bodyPr/>
              <a:lstStyle/>
              <a:p>
                <a:endParaRPr lang="en-US"/>
              </a:p>
            </p:txBody>
          </p:sp>
          <p:sp>
            <p:nvSpPr>
              <p:cNvPr id="67" name="Oval 140"/>
              <p:cNvSpPr>
                <a:spLocks noChangeArrowheads="1"/>
              </p:cNvSpPr>
              <p:nvPr/>
            </p:nvSpPr>
            <p:spPr bwMode="auto">
              <a:xfrm>
                <a:off x="0" y="1"/>
                <a:ext cx="20000" cy="4969"/>
              </a:xfrm>
              <a:prstGeom prst="ellipse">
                <a:avLst/>
              </a:prstGeom>
              <a:noFill/>
              <a:ln w="3175">
                <a:solidFill>
                  <a:srgbClr val="000000"/>
                </a:solidFill>
                <a:round/>
                <a:headEnd/>
                <a:tailEnd/>
              </a:ln>
            </p:spPr>
            <p:txBody>
              <a:bodyPr/>
              <a:lstStyle/>
              <a:p>
                <a:endParaRPr lang="en-US"/>
              </a:p>
            </p:txBody>
          </p:sp>
        </p:grpSp>
        <p:grpSp>
          <p:nvGrpSpPr>
            <p:cNvPr id="49" name="Group 141"/>
            <p:cNvGrpSpPr>
              <a:grpSpLocks/>
            </p:cNvGrpSpPr>
            <p:nvPr/>
          </p:nvGrpSpPr>
          <p:grpSpPr bwMode="auto">
            <a:xfrm>
              <a:off x="2775" y="2841"/>
              <a:ext cx="487" cy="195"/>
              <a:chOff x="0" y="1"/>
              <a:chExt cx="20000" cy="19999"/>
            </a:xfrm>
          </p:grpSpPr>
          <p:grpSp>
            <p:nvGrpSpPr>
              <p:cNvPr id="51" name="Group 142"/>
              <p:cNvGrpSpPr>
                <a:grpSpLocks/>
              </p:cNvGrpSpPr>
              <p:nvPr/>
            </p:nvGrpSpPr>
            <p:grpSpPr bwMode="auto">
              <a:xfrm>
                <a:off x="18" y="42"/>
                <a:ext cx="19982" cy="19958"/>
                <a:chOff x="0" y="2"/>
                <a:chExt cx="20000" cy="19998"/>
              </a:xfrm>
            </p:grpSpPr>
            <p:sp>
              <p:nvSpPr>
                <p:cNvPr id="58" name="Oval 143"/>
                <p:cNvSpPr>
                  <a:spLocks noChangeArrowheads="1"/>
                </p:cNvSpPr>
                <p:nvPr/>
              </p:nvSpPr>
              <p:spPr bwMode="auto">
                <a:xfrm>
                  <a:off x="0" y="15021"/>
                  <a:ext cx="20000" cy="4979"/>
                </a:xfrm>
                <a:prstGeom prst="ellipse">
                  <a:avLst/>
                </a:prstGeom>
                <a:solidFill>
                  <a:srgbClr val="4DB3E6"/>
                </a:solidFill>
                <a:ln w="3175">
                  <a:solidFill>
                    <a:srgbClr val="4DB3E6"/>
                  </a:solidFill>
                  <a:round/>
                  <a:headEnd/>
                  <a:tailEnd/>
                </a:ln>
              </p:spPr>
              <p:txBody>
                <a:bodyPr/>
                <a:lstStyle/>
                <a:p>
                  <a:endParaRPr lang="en-US"/>
                </a:p>
              </p:txBody>
            </p:sp>
            <p:sp>
              <p:nvSpPr>
                <p:cNvPr id="59" name="Freeform 144"/>
                <p:cNvSpPr>
                  <a:spLocks/>
                </p:cNvSpPr>
                <p:nvPr/>
              </p:nvSpPr>
              <p:spPr bwMode="auto">
                <a:xfrm>
                  <a:off x="18" y="2550"/>
                  <a:ext cx="19982" cy="14795"/>
                </a:xfrm>
                <a:custGeom>
                  <a:avLst/>
                  <a:gdLst>
                    <a:gd name="T0" fmla="*/ 19963 w 20000"/>
                    <a:gd name="T1" fmla="*/ 0 h 20000"/>
                    <a:gd name="T2" fmla="*/ 19963 w 20000"/>
                    <a:gd name="T3" fmla="*/ 14773 h 20000"/>
                    <a:gd name="T4" fmla="*/ 0 w 20000"/>
                    <a:gd name="T5" fmla="*/ 14773 h 20000"/>
                    <a:gd name="T6" fmla="*/ 0 w 20000"/>
                    <a:gd name="T7" fmla="*/ 0 h 20000"/>
                    <a:gd name="T8" fmla="*/ 19963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44"/>
                      </a:lnTo>
                      <a:lnTo>
                        <a:pt x="0" y="19944"/>
                      </a:lnTo>
                      <a:lnTo>
                        <a:pt x="0" y="0"/>
                      </a:lnTo>
                      <a:lnTo>
                        <a:pt x="19981" y="0"/>
                      </a:lnTo>
                      <a:close/>
                    </a:path>
                  </a:pathLst>
                </a:custGeom>
                <a:solidFill>
                  <a:srgbClr val="4DB3E6"/>
                </a:solidFill>
                <a:ln w="3175">
                  <a:solidFill>
                    <a:srgbClr val="4DB3E6"/>
                  </a:solidFill>
                  <a:round/>
                  <a:headEnd/>
                  <a:tailEnd/>
                </a:ln>
              </p:spPr>
              <p:txBody>
                <a:bodyPr/>
                <a:lstStyle/>
                <a:p>
                  <a:endParaRPr lang="en-US"/>
                </a:p>
              </p:txBody>
            </p:sp>
            <p:sp>
              <p:nvSpPr>
                <p:cNvPr id="60" name="Oval 145"/>
                <p:cNvSpPr>
                  <a:spLocks noChangeArrowheads="1"/>
                </p:cNvSpPr>
                <p:nvPr/>
              </p:nvSpPr>
              <p:spPr bwMode="auto">
                <a:xfrm>
                  <a:off x="0" y="2"/>
                  <a:ext cx="20000" cy="4979"/>
                </a:xfrm>
                <a:prstGeom prst="ellipse">
                  <a:avLst/>
                </a:prstGeom>
                <a:solidFill>
                  <a:srgbClr val="4DB3E6"/>
                </a:solidFill>
                <a:ln w="3175">
                  <a:solidFill>
                    <a:srgbClr val="4DB3E6"/>
                  </a:solidFill>
                  <a:round/>
                  <a:headEnd/>
                  <a:tailEnd/>
                </a:ln>
              </p:spPr>
              <p:txBody>
                <a:bodyPr/>
                <a:lstStyle/>
                <a:p>
                  <a:endParaRPr lang="en-US"/>
                </a:p>
              </p:txBody>
            </p:sp>
          </p:grpSp>
          <p:sp>
            <p:nvSpPr>
              <p:cNvPr id="52" name="Oval 146"/>
              <p:cNvSpPr>
                <a:spLocks noChangeArrowheads="1"/>
              </p:cNvSpPr>
              <p:nvPr/>
            </p:nvSpPr>
            <p:spPr bwMode="auto">
              <a:xfrm>
                <a:off x="0" y="14949"/>
                <a:ext cx="19982" cy="4969"/>
              </a:xfrm>
              <a:prstGeom prst="ellipse">
                <a:avLst/>
              </a:prstGeom>
              <a:noFill/>
              <a:ln w="3175">
                <a:solidFill>
                  <a:srgbClr val="000000"/>
                </a:solidFill>
                <a:round/>
                <a:headEnd/>
                <a:tailEnd/>
              </a:ln>
            </p:spPr>
            <p:txBody>
              <a:bodyPr/>
              <a:lstStyle/>
              <a:p>
                <a:endParaRPr lang="en-US"/>
              </a:p>
            </p:txBody>
          </p:sp>
          <p:sp>
            <p:nvSpPr>
              <p:cNvPr id="53" name="Freeform 147"/>
              <p:cNvSpPr>
                <a:spLocks/>
              </p:cNvSpPr>
              <p:nvPr/>
            </p:nvSpPr>
            <p:spPr bwMode="auto">
              <a:xfrm>
                <a:off x="18" y="2547"/>
                <a:ext cx="19964" cy="14784"/>
              </a:xfrm>
              <a:custGeom>
                <a:avLst/>
                <a:gdLst>
                  <a:gd name="T0" fmla="*/ 19945 w 20000"/>
                  <a:gd name="T1" fmla="*/ 0 h 20000"/>
                  <a:gd name="T2" fmla="*/ 19945 w 20000"/>
                  <a:gd name="T3" fmla="*/ 14743 h 20000"/>
                  <a:gd name="T4" fmla="*/ 0 w 20000"/>
                  <a:gd name="T5" fmla="*/ 14743 h 20000"/>
                  <a:gd name="T6" fmla="*/ 0 w 20000"/>
                  <a:gd name="T7" fmla="*/ 0 h 20000"/>
                  <a:gd name="T8" fmla="*/ 19945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944"/>
                    </a:lnTo>
                    <a:lnTo>
                      <a:pt x="0" y="19944"/>
                    </a:lnTo>
                    <a:lnTo>
                      <a:pt x="0" y="0"/>
                    </a:lnTo>
                    <a:lnTo>
                      <a:pt x="19981" y="0"/>
                    </a:lnTo>
                    <a:close/>
                  </a:path>
                </a:pathLst>
              </a:custGeom>
              <a:noFill/>
              <a:ln w="3175">
                <a:solidFill>
                  <a:srgbClr val="000000"/>
                </a:solidFill>
                <a:round/>
                <a:headEnd/>
                <a:tailEnd/>
              </a:ln>
            </p:spPr>
            <p:txBody>
              <a:bodyPr/>
              <a:lstStyle/>
              <a:p>
                <a:endParaRPr lang="en-US"/>
              </a:p>
            </p:txBody>
          </p:sp>
          <p:sp>
            <p:nvSpPr>
              <p:cNvPr id="54" name="Freeform 148"/>
              <p:cNvSpPr>
                <a:spLocks/>
              </p:cNvSpPr>
              <p:nvPr/>
            </p:nvSpPr>
            <p:spPr bwMode="auto">
              <a:xfrm>
                <a:off x="203" y="14949"/>
                <a:ext cx="19594" cy="2669"/>
              </a:xfrm>
              <a:custGeom>
                <a:avLst/>
                <a:gdLst>
                  <a:gd name="T0" fmla="*/ 19575 w 20000"/>
                  <a:gd name="T1" fmla="*/ 0 h 20000"/>
                  <a:gd name="T2" fmla="*/ 19575 w 20000"/>
                  <a:gd name="T3" fmla="*/ 2628 h 20000"/>
                  <a:gd name="T4" fmla="*/ 0 w 20000"/>
                  <a:gd name="T5" fmla="*/ 2628 h 20000"/>
                  <a:gd name="T6" fmla="*/ 0 w 20000"/>
                  <a:gd name="T7" fmla="*/ 0 h 20000"/>
                  <a:gd name="T8" fmla="*/ 19575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692"/>
                    </a:lnTo>
                    <a:lnTo>
                      <a:pt x="0" y="19692"/>
                    </a:lnTo>
                    <a:lnTo>
                      <a:pt x="0" y="0"/>
                    </a:lnTo>
                    <a:lnTo>
                      <a:pt x="19981" y="0"/>
                    </a:lnTo>
                    <a:close/>
                  </a:path>
                </a:pathLst>
              </a:custGeom>
              <a:solidFill>
                <a:srgbClr val="4DB3E6"/>
              </a:solidFill>
              <a:ln w="3175">
                <a:solidFill>
                  <a:srgbClr val="4DB3E6"/>
                </a:solidFill>
                <a:round/>
                <a:headEnd/>
                <a:tailEnd/>
              </a:ln>
            </p:spPr>
            <p:txBody>
              <a:bodyPr/>
              <a:lstStyle/>
              <a:p>
                <a:endParaRPr lang="en-US"/>
              </a:p>
            </p:txBody>
          </p:sp>
          <p:sp>
            <p:nvSpPr>
              <p:cNvPr id="55" name="Rectangle 149"/>
              <p:cNvSpPr>
                <a:spLocks noChangeArrowheads="1"/>
              </p:cNvSpPr>
              <p:nvPr/>
            </p:nvSpPr>
            <p:spPr bwMode="auto">
              <a:xfrm>
                <a:off x="5176" y="2310"/>
                <a:ext cx="9630" cy="11540"/>
              </a:xfrm>
              <a:prstGeom prst="rect">
                <a:avLst/>
              </a:prstGeom>
              <a:noFill/>
              <a:ln w="0">
                <a:noFill/>
                <a:miter lim="800000"/>
                <a:headEnd/>
                <a:tailEnd/>
              </a:ln>
            </p:spPr>
            <p:txBody>
              <a:bodyPr lIns="0" tIns="0" rIns="0" bIns="0"/>
              <a:lstStyle/>
              <a:p>
                <a:pPr algn="ctr">
                  <a:spcBef>
                    <a:spcPct val="0"/>
                  </a:spcBef>
                </a:pPr>
                <a:r>
                  <a:rPr lang="en-US" b="0" dirty="0">
                    <a:solidFill>
                      <a:schemeClr val="bg1"/>
                    </a:solidFill>
                    <a:latin typeface="Times New Roman" pitchFamily="18" charset="0"/>
                    <a:ea typeface="Mincho" charset="-128"/>
                  </a:rPr>
                  <a:t>Disk</a:t>
                </a:r>
                <a:endParaRPr lang="en-US" b="0" dirty="0">
                  <a:solidFill>
                    <a:schemeClr val="bg1"/>
                  </a:solidFill>
                  <a:latin typeface="Times New Roman" pitchFamily="18" charset="0"/>
                </a:endParaRPr>
              </a:p>
              <a:p>
                <a:pPr algn="l" eaLnBrk="0" hangingPunct="0">
                  <a:spcBef>
                    <a:spcPct val="0"/>
                  </a:spcBef>
                </a:pPr>
                <a:endParaRPr lang="en-US" b="0" dirty="0">
                  <a:solidFill>
                    <a:schemeClr val="bg1"/>
                  </a:solidFill>
                  <a:latin typeface="Times New Roman" pitchFamily="18" charset="0"/>
                  <a:ea typeface="Mincho" charset="-128"/>
                </a:endParaRPr>
              </a:p>
            </p:txBody>
          </p:sp>
          <p:sp>
            <p:nvSpPr>
              <p:cNvPr id="56" name="Freeform 150"/>
              <p:cNvSpPr>
                <a:spLocks/>
              </p:cNvSpPr>
              <p:nvPr/>
            </p:nvSpPr>
            <p:spPr bwMode="auto">
              <a:xfrm>
                <a:off x="166" y="2095"/>
                <a:ext cx="19742" cy="2752"/>
              </a:xfrm>
              <a:custGeom>
                <a:avLst/>
                <a:gdLst>
                  <a:gd name="T0" fmla="*/ 19723 w 20000"/>
                  <a:gd name="T1" fmla="*/ 0 h 20000"/>
                  <a:gd name="T2" fmla="*/ 19723 w 20000"/>
                  <a:gd name="T3" fmla="*/ 2711 h 20000"/>
                  <a:gd name="T4" fmla="*/ 0 w 20000"/>
                  <a:gd name="T5" fmla="*/ 2711 h 20000"/>
                  <a:gd name="T6" fmla="*/ 0 w 20000"/>
                  <a:gd name="T7" fmla="*/ 0 h 20000"/>
                  <a:gd name="T8" fmla="*/ 19723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81" y="0"/>
                    </a:moveTo>
                    <a:lnTo>
                      <a:pt x="19981" y="19701"/>
                    </a:lnTo>
                    <a:lnTo>
                      <a:pt x="0" y="19701"/>
                    </a:lnTo>
                    <a:lnTo>
                      <a:pt x="0" y="0"/>
                    </a:lnTo>
                    <a:lnTo>
                      <a:pt x="19981" y="0"/>
                    </a:lnTo>
                    <a:close/>
                  </a:path>
                </a:pathLst>
              </a:custGeom>
              <a:solidFill>
                <a:srgbClr val="4DB3E6"/>
              </a:solidFill>
              <a:ln w="3175">
                <a:solidFill>
                  <a:srgbClr val="4DB3E6"/>
                </a:solidFill>
                <a:round/>
                <a:headEnd/>
                <a:tailEnd/>
              </a:ln>
            </p:spPr>
            <p:txBody>
              <a:bodyPr/>
              <a:lstStyle/>
              <a:p>
                <a:endParaRPr lang="en-US"/>
              </a:p>
            </p:txBody>
          </p:sp>
          <p:sp>
            <p:nvSpPr>
              <p:cNvPr id="57" name="Oval 151"/>
              <p:cNvSpPr>
                <a:spLocks noChangeArrowheads="1"/>
              </p:cNvSpPr>
              <p:nvPr/>
            </p:nvSpPr>
            <p:spPr bwMode="auto">
              <a:xfrm>
                <a:off x="0" y="1"/>
                <a:ext cx="19982" cy="4969"/>
              </a:xfrm>
              <a:prstGeom prst="ellipse">
                <a:avLst/>
              </a:prstGeom>
              <a:noFill/>
              <a:ln w="3175">
                <a:solidFill>
                  <a:srgbClr val="000000"/>
                </a:solidFill>
                <a:round/>
                <a:headEnd/>
                <a:tailEnd/>
              </a:ln>
            </p:spPr>
            <p:txBody>
              <a:bodyPr/>
              <a:lstStyle/>
              <a:p>
                <a:endParaRPr lang="en-US"/>
              </a:p>
            </p:txBody>
          </p:sp>
        </p:grpSp>
        <p:sp>
          <p:nvSpPr>
            <p:cNvPr id="50" name="Freeform 152"/>
            <p:cNvSpPr>
              <a:spLocks/>
            </p:cNvSpPr>
            <p:nvPr/>
          </p:nvSpPr>
          <p:spPr bwMode="auto">
            <a:xfrm>
              <a:off x="3018" y="2669"/>
              <a:ext cx="0" cy="192"/>
            </a:xfrm>
            <a:custGeom>
              <a:avLst/>
              <a:gdLst>
                <a:gd name="T0" fmla="*/ 0 w 20000"/>
                <a:gd name="T1" fmla="*/ 0 h 20000"/>
                <a:gd name="T2" fmla="*/ 0 w 20000"/>
                <a:gd name="T3" fmla="*/ 192 h 20000"/>
                <a:gd name="T4" fmla="*/ 0 60000 65536"/>
                <a:gd name="T5" fmla="*/ 0 60000 65536"/>
              </a:gdLst>
              <a:ahLst/>
              <a:cxnLst>
                <a:cxn ang="T4">
                  <a:pos x="T0" y="T1"/>
                </a:cxn>
                <a:cxn ang="T5">
                  <a:pos x="T2" y="T3"/>
                </a:cxn>
              </a:cxnLst>
              <a:rect l="0" t="0" r="r" b="b"/>
              <a:pathLst>
                <a:path w="20000" h="20000">
                  <a:moveTo>
                    <a:pt x="0" y="0"/>
                  </a:moveTo>
                  <a:lnTo>
                    <a:pt x="0" y="19958"/>
                  </a:lnTo>
                </a:path>
              </a:pathLst>
            </a:custGeom>
            <a:noFill/>
            <a:ln w="3175">
              <a:solidFill>
                <a:schemeClr val="accent2"/>
              </a:solidFill>
              <a:round/>
              <a:headEnd type="triangle" w="med" len="sm"/>
              <a:tailEnd/>
            </a:ln>
          </p:spPr>
          <p:txBody>
            <a:bodyPr/>
            <a:lstStyle/>
            <a:p>
              <a:endParaRPr lang="en-US"/>
            </a:p>
          </p:txBody>
        </p:sp>
      </p:grpSp>
      <p:sp>
        <p:nvSpPr>
          <p:cNvPr id="155" name="Rectangle 12"/>
          <p:cNvSpPr>
            <a:spLocks noChangeArrowheads="1"/>
          </p:cNvSpPr>
          <p:nvPr/>
        </p:nvSpPr>
        <p:spPr bwMode="auto">
          <a:xfrm>
            <a:off x="3352800" y="4953000"/>
            <a:ext cx="1600199" cy="318699"/>
          </a:xfrm>
          <a:prstGeom prst="rect">
            <a:avLst/>
          </a:prstGeom>
          <a:noFill/>
          <a:ln w="0">
            <a:noFill/>
            <a:miter lim="800000"/>
            <a:headEnd/>
            <a:tailEnd/>
          </a:ln>
        </p:spPr>
        <p:txBody>
          <a:bodyPr lIns="0" tIns="0" rIns="0" bIns="0"/>
          <a:lstStyle/>
          <a:p>
            <a:pPr indent="228600">
              <a:spcBef>
                <a:spcPct val="0"/>
              </a:spcBef>
            </a:pPr>
            <a:r>
              <a:rPr lang="en-US" sz="1300" b="0" dirty="0">
                <a:latin typeface="Times New Roman" pitchFamily="18" charset="0"/>
                <a:cs typeface="Times New Roman" pitchFamily="18" charset="0"/>
              </a:rPr>
              <a:t>Primary Memory</a:t>
            </a:r>
          </a:p>
          <a:p>
            <a:pPr indent="228600" eaLnBrk="0" hangingPunct="0">
              <a:spcBef>
                <a:spcPct val="0"/>
              </a:spcBef>
            </a:pPr>
            <a:endParaRPr lang="en-US" sz="1300" b="0" dirty="0">
              <a:latin typeface="Times New Roman" pitchFamily="18" charset="0"/>
              <a:cs typeface="Times New Roman" pitchFamily="18" charset="0"/>
            </a:endParaRPr>
          </a:p>
        </p:txBody>
      </p:sp>
    </p:spTree>
    <p:extLst>
      <p:ext uri="{BB962C8B-B14F-4D97-AF65-F5344CB8AC3E}">
        <p14:creationId xmlns:p14="http://schemas.microsoft.com/office/powerpoint/2010/main" val="2177220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Header files</a:t>
            </a:r>
          </a:p>
        </p:txBody>
      </p:sp>
      <p:sp>
        <p:nvSpPr>
          <p:cNvPr id="21" name="Down Arrow 20"/>
          <p:cNvSpPr/>
          <p:nvPr/>
        </p:nvSpPr>
        <p:spPr>
          <a:xfrm>
            <a:off x="1115616" y="4653136"/>
            <a:ext cx="360040" cy="720080"/>
          </a:xfrm>
          <a:prstGeom prst="downArrow">
            <a:avLst/>
          </a:prstGeom>
          <a:solidFill>
            <a:srgbClr val="FF0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2" name="TextBox 21"/>
          <p:cNvSpPr txBox="1"/>
          <p:nvPr/>
        </p:nvSpPr>
        <p:spPr>
          <a:xfrm>
            <a:off x="4067944" y="1772816"/>
            <a:ext cx="4968552" cy="2862322"/>
          </a:xfrm>
          <a:prstGeom prst="rect">
            <a:avLst/>
          </a:prstGeom>
          <a:noFill/>
        </p:spPr>
        <p:txBody>
          <a:bodyPr wrap="square" rtlCol="0">
            <a:spAutoFit/>
          </a:bodyPr>
          <a:lstStyle/>
          <a:p>
            <a:r>
              <a:rPr lang="en-US" dirty="0"/>
              <a:t>//Sample program</a:t>
            </a:r>
          </a:p>
          <a:p>
            <a:r>
              <a:rPr lang="en-US" dirty="0">
                <a:latin typeface="Courier New" pitchFamily="49" charset="0"/>
                <a:cs typeface="Courier New" pitchFamily="49" charset="0"/>
              </a:rPr>
              <a:t>#include&lt;</a:t>
            </a:r>
            <a:r>
              <a:rPr lang="en-US" dirty="0" err="1">
                <a:latin typeface="Courier New" pitchFamily="49" charset="0"/>
                <a:cs typeface="Courier New" pitchFamily="49" charset="0"/>
              </a:rPr>
              <a:t>stdio.h</a:t>
            </a:r>
            <a:r>
              <a:rPr lang="en-US" dirty="0">
                <a:latin typeface="Courier New" pitchFamily="49" charset="0"/>
                <a:cs typeface="Courier New" pitchFamily="49" charset="0"/>
              </a:rPr>
              <a:t>&gt;</a:t>
            </a:r>
            <a:r>
              <a:rPr lang="en-US" dirty="0"/>
              <a:t>  //header file for </a:t>
            </a:r>
            <a:r>
              <a:rPr lang="en-US" dirty="0" err="1"/>
              <a:t>printf</a:t>
            </a:r>
            <a:r>
              <a:rPr lang="en-US" dirty="0"/>
              <a:t>()</a:t>
            </a:r>
          </a:p>
          <a:p>
            <a:r>
              <a:rPr lang="en-US" dirty="0">
                <a:latin typeface="Courier New" pitchFamily="49" charset="0"/>
                <a:cs typeface="Courier New" pitchFamily="49" charset="0"/>
              </a:rPr>
              <a:t>#include&lt;</a:t>
            </a:r>
            <a:r>
              <a:rPr lang="en-US" dirty="0" err="1">
                <a:latin typeface="Courier New" pitchFamily="49" charset="0"/>
                <a:cs typeface="Courier New" pitchFamily="49" charset="0"/>
              </a:rPr>
              <a:t>conio.h</a:t>
            </a:r>
            <a:r>
              <a:rPr lang="en-US" dirty="0">
                <a:latin typeface="Courier New" pitchFamily="49" charset="0"/>
                <a:cs typeface="Courier New" pitchFamily="49" charset="0"/>
              </a:rPr>
              <a:t>&gt;</a:t>
            </a:r>
            <a:r>
              <a:rPr lang="en-US" dirty="0"/>
              <a:t> //header file for </a:t>
            </a:r>
            <a:r>
              <a:rPr lang="en-US" dirty="0" err="1"/>
              <a:t>getch</a:t>
            </a:r>
            <a:r>
              <a:rPr lang="en-US" dirty="0"/>
              <a:t>()</a:t>
            </a:r>
          </a:p>
          <a:p>
            <a:r>
              <a:rPr lang="en-US" dirty="0" err="1">
                <a:latin typeface="Courier New" pitchFamily="49" charset="0"/>
                <a:cs typeface="Courier New" pitchFamily="49" charset="0"/>
              </a:rPr>
              <a:t>int</a:t>
            </a:r>
            <a:r>
              <a:rPr lang="en-US" dirty="0">
                <a:latin typeface="Courier New" pitchFamily="49" charset="0"/>
                <a:cs typeface="Courier New" pitchFamily="49" charset="0"/>
              </a:rPr>
              <a:t> main()</a:t>
            </a:r>
          </a:p>
          <a:p>
            <a:r>
              <a:rPr lang="en-US" dirty="0">
                <a:latin typeface="Courier New" pitchFamily="49" charset="0"/>
                <a:cs typeface="Courier New" pitchFamily="49" charset="0"/>
              </a:rPr>
              <a:t>{</a:t>
            </a:r>
          </a:p>
          <a:p>
            <a:r>
              <a:rPr lang="en-US" dirty="0"/>
              <a:t>    //</a:t>
            </a:r>
            <a:r>
              <a:rPr lang="en-US" dirty="0" err="1"/>
              <a:t>stdio.h</a:t>
            </a:r>
            <a:r>
              <a:rPr lang="en-US" dirty="0"/>
              <a:t> is providing </a:t>
            </a:r>
            <a:r>
              <a:rPr lang="en-US" dirty="0" err="1"/>
              <a:t>printf</a:t>
            </a:r>
            <a:r>
              <a:rPr lang="en-US" dirty="0"/>
              <a:t>() function</a:t>
            </a:r>
          </a:p>
          <a:p>
            <a:r>
              <a:rPr lang="en-US" dirty="0">
                <a:latin typeface="Courier New" pitchFamily="49" charset="0"/>
                <a:cs typeface="Courier New" pitchFamily="49" charset="0"/>
              </a:rPr>
              <a:t>  </a:t>
            </a:r>
            <a:r>
              <a:rPr lang="en-US" dirty="0" err="1">
                <a:latin typeface="Courier New" pitchFamily="49" charset="0"/>
                <a:cs typeface="Courier New" pitchFamily="49" charset="0"/>
              </a:rPr>
              <a:t>printf</a:t>
            </a:r>
            <a:r>
              <a:rPr lang="en-US" dirty="0">
                <a:latin typeface="Courier New" pitchFamily="49" charset="0"/>
                <a:cs typeface="Courier New" pitchFamily="49" charset="0"/>
              </a:rPr>
              <a:t>(“Car is under process”);</a:t>
            </a:r>
          </a:p>
          <a:p>
            <a:r>
              <a:rPr lang="en-US" dirty="0"/>
              <a:t>     //</a:t>
            </a:r>
            <a:r>
              <a:rPr lang="en-US" dirty="0" err="1"/>
              <a:t>conio.h</a:t>
            </a:r>
            <a:r>
              <a:rPr lang="en-US" dirty="0"/>
              <a:t> is providing </a:t>
            </a:r>
            <a:r>
              <a:rPr lang="en-US" dirty="0" err="1"/>
              <a:t>getch</a:t>
            </a:r>
            <a:r>
              <a:rPr lang="en-US" dirty="0"/>
              <a:t>() function</a:t>
            </a:r>
          </a:p>
          <a:p>
            <a:r>
              <a:rPr lang="en-US" dirty="0"/>
              <a:t>     </a:t>
            </a:r>
            <a:r>
              <a:rPr lang="en-US" dirty="0" err="1">
                <a:latin typeface="Courier New" pitchFamily="49" charset="0"/>
                <a:cs typeface="Courier New" pitchFamily="49" charset="0"/>
              </a:rPr>
              <a:t>getch</a:t>
            </a:r>
            <a:r>
              <a:rPr lang="en-US" dirty="0">
                <a:latin typeface="Courier New" pitchFamily="49" charset="0"/>
                <a:cs typeface="Courier New" pitchFamily="49" charset="0"/>
              </a:rPr>
              <a:t>();</a:t>
            </a:r>
            <a:r>
              <a:rPr lang="en-US" dirty="0"/>
              <a:t> </a:t>
            </a:r>
          </a:p>
          <a:p>
            <a:r>
              <a:rPr lang="en-US" dirty="0">
                <a:latin typeface="Courier New" pitchFamily="49" charset="0"/>
                <a:cs typeface="Courier New" pitchFamily="49" charset="0"/>
              </a:rPr>
              <a:t>}</a:t>
            </a:r>
          </a:p>
        </p:txBody>
      </p:sp>
      <p:sp>
        <p:nvSpPr>
          <p:cNvPr id="32" name="TextBox 31"/>
          <p:cNvSpPr txBox="1"/>
          <p:nvPr/>
        </p:nvSpPr>
        <p:spPr>
          <a:xfrm>
            <a:off x="5436096" y="1196752"/>
            <a:ext cx="2232248"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t>C code example</a:t>
            </a:r>
          </a:p>
        </p:txBody>
      </p:sp>
      <p:sp>
        <p:nvSpPr>
          <p:cNvPr id="33" name="Down Arrow 32"/>
          <p:cNvSpPr/>
          <p:nvPr/>
        </p:nvSpPr>
        <p:spPr>
          <a:xfrm>
            <a:off x="6372200" y="4653136"/>
            <a:ext cx="360040" cy="720080"/>
          </a:xfrm>
          <a:prstGeom prst="downArrow">
            <a:avLst/>
          </a:prstGeom>
          <a:solidFill>
            <a:srgbClr val="FF0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b="1" dirty="0"/>
          </a:p>
        </p:txBody>
      </p:sp>
      <p:sp>
        <p:nvSpPr>
          <p:cNvPr id="27" name="TextBox 26"/>
          <p:cNvSpPr txBox="1"/>
          <p:nvPr/>
        </p:nvSpPr>
        <p:spPr>
          <a:xfrm>
            <a:off x="4716016" y="5446965"/>
            <a:ext cx="410445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Output:</a:t>
            </a:r>
          </a:p>
          <a:p>
            <a:r>
              <a:rPr lang="en-US" dirty="0">
                <a:latin typeface="Courier New" pitchFamily="49" charset="0"/>
                <a:cs typeface="Courier New" pitchFamily="49" charset="0"/>
              </a:rPr>
              <a:t>Car is under process</a:t>
            </a:r>
          </a:p>
        </p:txBody>
      </p:sp>
      <p:sp>
        <p:nvSpPr>
          <p:cNvPr id="12" name="Content Placeholder 11"/>
          <p:cNvSpPr>
            <a:spLocks noGrp="1"/>
          </p:cNvSpPr>
          <p:nvPr>
            <p:ph idx="1"/>
          </p:nvPr>
        </p:nvSpPr>
        <p:spPr/>
        <p:txBody>
          <a:bodyPr/>
          <a:lstStyle/>
          <a:p>
            <a:pPr>
              <a:buNone/>
            </a:pPr>
            <a:r>
              <a:rPr lang="en-US" b="1" dirty="0"/>
              <a:t>Program</a:t>
            </a:r>
          </a:p>
        </p:txBody>
      </p:sp>
    </p:spTree>
    <p:extLst>
      <p:ext uri="{BB962C8B-B14F-4D97-AF65-F5344CB8AC3E}">
        <p14:creationId xmlns:p14="http://schemas.microsoft.com/office/powerpoint/2010/main" val="182460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32" grpId="0" animBg="1"/>
      <p:bldP spid="33"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Tokens</a:t>
            </a:r>
          </a:p>
        </p:txBody>
      </p:sp>
      <p:sp>
        <p:nvSpPr>
          <p:cNvPr id="3" name="Content Placeholder 2"/>
          <p:cNvSpPr>
            <a:spLocks noGrp="1"/>
          </p:cNvSpPr>
          <p:nvPr>
            <p:ph idx="1"/>
          </p:nvPr>
        </p:nvSpPr>
        <p:spPr/>
        <p:txBody>
          <a:bodyPr/>
          <a:lstStyle/>
          <a:p>
            <a:pPr algn="just"/>
            <a:r>
              <a:rPr lang="en-US" sz="2800" dirty="0">
                <a:solidFill>
                  <a:schemeClr val="accent1"/>
                </a:solidFill>
              </a:rPr>
              <a:t>We have seen that Tokens are broadly classified as:</a:t>
            </a:r>
          </a:p>
          <a:p>
            <a:pPr lvl="1" algn="just"/>
            <a:r>
              <a:rPr lang="en-US" dirty="0">
                <a:solidFill>
                  <a:schemeClr val="accent6">
                    <a:lumMod val="75000"/>
                  </a:schemeClr>
                </a:solidFill>
              </a:rPr>
              <a:t>Identifiers</a:t>
            </a:r>
          </a:p>
          <a:p>
            <a:pPr lvl="1" algn="just"/>
            <a:r>
              <a:rPr lang="en-US" dirty="0">
                <a:solidFill>
                  <a:schemeClr val="accent6">
                    <a:lumMod val="75000"/>
                  </a:schemeClr>
                </a:solidFill>
              </a:rPr>
              <a:t>Keywords</a:t>
            </a:r>
          </a:p>
          <a:p>
            <a:pPr lvl="1" algn="just"/>
            <a:r>
              <a:rPr lang="en-US" b="1" dirty="0">
                <a:solidFill>
                  <a:schemeClr val="accent2">
                    <a:lumMod val="50000"/>
                  </a:schemeClr>
                </a:solidFill>
              </a:rPr>
              <a:t>Constants</a:t>
            </a:r>
          </a:p>
          <a:p>
            <a:pPr lvl="1" algn="just"/>
            <a:r>
              <a:rPr lang="en-US" b="1" dirty="0">
                <a:solidFill>
                  <a:schemeClr val="accent2">
                    <a:lumMod val="50000"/>
                  </a:schemeClr>
                </a:solidFill>
              </a:rPr>
              <a:t>Variables</a:t>
            </a:r>
          </a:p>
          <a:p>
            <a:pPr lvl="1" algn="just"/>
            <a:r>
              <a:rPr lang="en-US" dirty="0">
                <a:solidFill>
                  <a:schemeClr val="accent6">
                    <a:lumMod val="75000"/>
                  </a:schemeClr>
                </a:solidFill>
              </a:rPr>
              <a:t>Strings</a:t>
            </a:r>
          </a:p>
          <a:p>
            <a:pPr lvl="1" algn="just"/>
            <a:r>
              <a:rPr lang="en-US" dirty="0">
                <a:solidFill>
                  <a:schemeClr val="accent6">
                    <a:lumMod val="75000"/>
                  </a:schemeClr>
                </a:solidFill>
              </a:rPr>
              <a:t>Operators </a:t>
            </a:r>
          </a:p>
          <a:p>
            <a:pPr lvl="1" algn="just"/>
            <a:r>
              <a:rPr lang="en-US" dirty="0">
                <a:solidFill>
                  <a:schemeClr val="accent6">
                    <a:lumMod val="75000"/>
                  </a:schemeClr>
                </a:solidFill>
              </a:rPr>
              <a:t>Special character</a:t>
            </a:r>
          </a:p>
          <a:p>
            <a:endParaRPr lang="en-US" dirty="0"/>
          </a:p>
        </p:txBody>
      </p:sp>
    </p:spTree>
    <p:extLst>
      <p:ext uri="{BB962C8B-B14F-4D97-AF65-F5344CB8AC3E}">
        <p14:creationId xmlns:p14="http://schemas.microsoft.com/office/powerpoint/2010/main" val="520287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639B-2D61-4A07-B6D4-5BDCFC7D944D}"/>
              </a:ext>
            </a:extLst>
          </p:cNvPr>
          <p:cNvSpPr>
            <a:spLocks noGrp="1"/>
          </p:cNvSpPr>
          <p:nvPr>
            <p:ph type="title"/>
          </p:nvPr>
        </p:nvSpPr>
        <p:spPr>
          <a:xfrm>
            <a:off x="457200" y="838200"/>
            <a:ext cx="8229600" cy="579438"/>
          </a:xfrm>
        </p:spPr>
        <p:txBody>
          <a:bodyPr>
            <a:normAutofit fontScale="90000"/>
          </a:bodyPr>
          <a:lstStyle/>
          <a:p>
            <a:r>
              <a:rPr lang="en-IN" b="1" i="0" dirty="0">
                <a:effectLst/>
                <a:latin typeface="Arial" panose="020B0604020202020204" pitchFamily="34" charset="0"/>
              </a:rPr>
              <a:t>Identifier</a:t>
            </a:r>
            <a:br>
              <a:rPr lang="en-IN" b="1" i="0" dirty="0">
                <a:effectLst/>
                <a:latin typeface="Arial" panose="020B0604020202020204" pitchFamily="34" charset="0"/>
              </a:rPr>
            </a:br>
            <a:endParaRPr lang="en-IN" dirty="0"/>
          </a:p>
        </p:txBody>
      </p:sp>
      <p:sp>
        <p:nvSpPr>
          <p:cNvPr id="3" name="Content Placeholder 2">
            <a:extLst>
              <a:ext uri="{FF2B5EF4-FFF2-40B4-BE49-F238E27FC236}">
                <a16:creationId xmlns:a16="http://schemas.microsoft.com/office/drawing/2014/main" id="{AB7D6B85-932A-4A06-92E5-749B92C67E02}"/>
              </a:ext>
            </a:extLst>
          </p:cNvPr>
          <p:cNvSpPr>
            <a:spLocks noGrp="1"/>
          </p:cNvSpPr>
          <p:nvPr>
            <p:ph idx="1"/>
          </p:nvPr>
        </p:nvSpPr>
        <p:spPr/>
        <p:txBody>
          <a:bodyPr>
            <a:normAutofit fontScale="70000" lnSpcReduction="20000"/>
          </a:bodyPr>
          <a:lstStyle/>
          <a:p>
            <a:pPr algn="just">
              <a:buFont typeface="Arial" panose="020B0604020202020204" pitchFamily="34" charset="0"/>
              <a:buChar char="•"/>
            </a:pPr>
            <a:r>
              <a:rPr lang="en-IN" b="0" i="0" dirty="0">
                <a:solidFill>
                  <a:srgbClr val="000000"/>
                </a:solidFill>
                <a:effectLst/>
                <a:latin typeface="Arial" panose="020B0604020202020204" pitchFamily="34" charset="0"/>
              </a:rPr>
              <a:t>All of them are not variables.</a:t>
            </a:r>
          </a:p>
          <a:p>
            <a:pPr algn="just">
              <a:buFont typeface="Arial" panose="020B0604020202020204" pitchFamily="34" charset="0"/>
              <a:buChar char="•"/>
            </a:pPr>
            <a:r>
              <a:rPr lang="en-IN" b="0" i="0" dirty="0">
                <a:solidFill>
                  <a:srgbClr val="000000"/>
                </a:solidFill>
                <a:effectLst/>
                <a:latin typeface="Arial" panose="020B0604020202020204" pitchFamily="34" charset="0"/>
              </a:rPr>
              <a:t>They are used to name a variable, a function, a class, a structure, a union.</a:t>
            </a:r>
          </a:p>
          <a:p>
            <a:pPr algn="just">
              <a:buFont typeface="Arial" panose="020B0604020202020204" pitchFamily="34" charset="0"/>
              <a:buChar char="•"/>
            </a:pPr>
            <a:r>
              <a:rPr lang="en-IN" b="0" i="0" dirty="0">
                <a:solidFill>
                  <a:srgbClr val="000000"/>
                </a:solidFill>
                <a:effectLst/>
                <a:latin typeface="Arial" panose="020B0604020202020204" pitchFamily="34" charset="0"/>
              </a:rPr>
              <a:t>It is created to give a unique name to an entity.</a:t>
            </a:r>
          </a:p>
          <a:p>
            <a:pPr algn="just">
              <a:buFont typeface="Arial" panose="020B0604020202020204" pitchFamily="34" charset="0"/>
              <a:buChar char="•"/>
            </a:pPr>
            <a:r>
              <a:rPr lang="en-IN" b="0" i="0" dirty="0">
                <a:solidFill>
                  <a:srgbClr val="000000"/>
                </a:solidFill>
                <a:effectLst/>
                <a:latin typeface="Arial" panose="020B0604020202020204" pitchFamily="34" charset="0"/>
              </a:rPr>
              <a:t>They can consist of alphabets, digits, and underscores.</a:t>
            </a:r>
          </a:p>
          <a:p>
            <a:pPr algn="just">
              <a:buFont typeface="Arial" panose="020B0604020202020204" pitchFamily="34" charset="0"/>
              <a:buChar char="•"/>
            </a:pPr>
            <a:r>
              <a:rPr lang="en-IN" b="0" i="0" dirty="0">
                <a:solidFill>
                  <a:srgbClr val="000000"/>
                </a:solidFill>
                <a:effectLst/>
                <a:latin typeface="Arial" panose="020B0604020202020204" pitchFamily="34" charset="0"/>
              </a:rPr>
              <a:t>There is no punctuation or special symbol, except the underscore.</a:t>
            </a:r>
          </a:p>
          <a:p>
            <a:pPr algn="just">
              <a:buFont typeface="Arial" panose="020B0604020202020204" pitchFamily="34" charset="0"/>
              <a:buChar char="•"/>
            </a:pPr>
            <a:r>
              <a:rPr lang="en-IN" b="0" i="0" dirty="0">
                <a:solidFill>
                  <a:srgbClr val="000000"/>
                </a:solidFill>
                <a:effectLst/>
                <a:latin typeface="Arial" panose="020B0604020202020204" pitchFamily="34" charset="0"/>
              </a:rPr>
              <a:t>It can be upper case or lower case.</a:t>
            </a:r>
          </a:p>
          <a:p>
            <a:pPr algn="just">
              <a:buFont typeface="Arial" panose="020B0604020202020204" pitchFamily="34" charset="0"/>
              <a:buChar char="•"/>
            </a:pPr>
            <a:r>
              <a:rPr lang="en-IN" b="0" i="0" dirty="0">
                <a:solidFill>
                  <a:srgbClr val="000000"/>
                </a:solidFill>
                <a:effectLst/>
                <a:latin typeface="Arial" panose="020B0604020202020204" pitchFamily="34" charset="0"/>
              </a:rPr>
              <a:t>It can start with lower case letter, upper case letter or an underscore.</a:t>
            </a:r>
          </a:p>
          <a:p>
            <a:pPr algn="just">
              <a:buFont typeface="Arial" panose="020B0604020202020204" pitchFamily="34" charset="0"/>
              <a:buChar char="•"/>
            </a:pPr>
            <a:r>
              <a:rPr lang="en-IN" b="0" i="0" dirty="0">
                <a:solidFill>
                  <a:srgbClr val="000000"/>
                </a:solidFill>
                <a:effectLst/>
                <a:latin typeface="Arial" panose="020B0604020202020204" pitchFamily="34" charset="0"/>
              </a:rPr>
              <a:t>It helps locate the name of the entity which is defined along with a keyword.</a:t>
            </a:r>
          </a:p>
          <a:p>
            <a:endParaRPr lang="en-IN" dirty="0">
              <a:solidFill>
                <a:schemeClr val="accent2">
                  <a:lumMod val="75000"/>
                </a:schemeClr>
              </a:solidFill>
            </a:endParaRPr>
          </a:p>
        </p:txBody>
      </p:sp>
    </p:spTree>
    <p:extLst>
      <p:ext uri="{BB962C8B-B14F-4D97-AF65-F5344CB8AC3E}">
        <p14:creationId xmlns:p14="http://schemas.microsoft.com/office/powerpoint/2010/main" val="3993600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590CD-AB67-4A94-ADC4-9D6A6E0C88A6}"/>
              </a:ext>
            </a:extLst>
          </p:cNvPr>
          <p:cNvSpPr>
            <a:spLocks noGrp="1"/>
          </p:cNvSpPr>
          <p:nvPr>
            <p:ph type="title"/>
          </p:nvPr>
        </p:nvSpPr>
        <p:spPr>
          <a:xfrm>
            <a:off x="533400" y="1219200"/>
            <a:ext cx="8305800" cy="6172200"/>
          </a:xfrm>
        </p:spPr>
        <p:txBody>
          <a:bodyPr>
            <a:normAutofit fontScale="90000"/>
          </a:bodyPr>
          <a:lstStyle/>
          <a:p>
            <a:pPr marL="0" indent="0" eaLnBrk="0" fontAlgn="base" hangingPunct="0">
              <a:spcBef>
                <a:spcPct val="0"/>
              </a:spcBef>
              <a:spcAft>
                <a:spcPct val="0"/>
              </a:spcAft>
            </a:pPr>
            <a:br>
              <a:rPr kumimoji="0" lang="en-US" altLang="en-US" sz="4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altLang="en-US" sz="4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Variable</a:t>
            </a:r>
            <a:br>
              <a:rPr kumimoji="0" lang="en-US" altLang="en-US" sz="4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br>
              <a:rPr kumimoji="0" lang="en-US" altLang="en-US" sz="4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lang="en-US" altLang="en-US" sz="4400" dirty="0">
                <a:solidFill>
                  <a:srgbClr val="000000"/>
                </a:solidFill>
                <a:latin typeface="Arial" panose="020B0604020202020204" pitchFamily="34" charset="0"/>
                <a:cs typeface="Arial" panose="020B0604020202020204" pitchFamily="34" charset="0"/>
              </a:rPr>
              <a:t>It is used to give a name to a memory location.</a:t>
            </a:r>
            <a:br>
              <a:rPr lang="en-US" altLang="en-US" sz="4400" dirty="0">
                <a:solidFill>
                  <a:srgbClr val="000000"/>
                </a:solidFill>
                <a:latin typeface="Arial" panose="020B0604020202020204" pitchFamily="34" charset="0"/>
                <a:cs typeface="Arial" panose="020B0604020202020204" pitchFamily="34" charset="0"/>
              </a:rPr>
            </a:br>
            <a:r>
              <a:rPr kumimoji="0" lang="en-US" altLang="en-US" sz="4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It holds a value.</a:t>
            </a:r>
            <a:br>
              <a:rPr kumimoji="0" lang="en-US" altLang="en-US" sz="4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br>
            <a:r>
              <a:rPr kumimoji="0" lang="en-US" altLang="en-US" sz="4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The names of variables are different.</a:t>
            </a:r>
            <a:br>
              <a:rPr kumimoji="0" lang="en-US" altLang="en-US" sz="4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br>
            <a:r>
              <a:rPr kumimoji="0" lang="en-US" altLang="en-US" sz="4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They help allot a unique name to a specific memory location.</a:t>
            </a:r>
            <a:br>
              <a:rPr kumimoji="0" lang="en-US" altLang="en-US"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br>
              <a:rPr kumimoji="0" lang="en-US" altLang="en-US" sz="4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br>
              <a:rPr kumimoji="0" lang="en-US" altLang="en-US" sz="4400" b="0" i="0" u="none" strike="noStrike" cap="none" normalizeH="0" baseline="0" dirty="0">
                <a:ln>
                  <a:noFill/>
                </a:ln>
                <a:solidFill>
                  <a:schemeClr val="tx1"/>
                </a:solidFill>
                <a:effectLst/>
                <a:latin typeface="Arial" panose="020B0604020202020204" pitchFamily="34" charset="0"/>
              </a:rPr>
            </a:br>
            <a:br>
              <a:rPr kumimoji="0" lang="en-US" altLang="en-US" sz="4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endParaRPr lang="en-IN" dirty="0"/>
          </a:p>
        </p:txBody>
      </p:sp>
    </p:spTree>
    <p:extLst>
      <p:ext uri="{BB962C8B-B14F-4D97-AF65-F5344CB8AC3E}">
        <p14:creationId xmlns:p14="http://schemas.microsoft.com/office/powerpoint/2010/main" val="2089627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105775" cy="1022350"/>
          </a:xfrm>
        </p:spPr>
        <p:txBody>
          <a:bodyPr>
            <a:normAutofit/>
          </a:bodyPr>
          <a:lstStyle/>
          <a:p>
            <a:r>
              <a:rPr lang="en-US" dirty="0"/>
              <a:t>Rules for naming a Variable</a:t>
            </a:r>
          </a:p>
        </p:txBody>
      </p:sp>
      <p:graphicFrame>
        <p:nvGraphicFramePr>
          <p:cNvPr id="6" name="Content Placeholder 5"/>
          <p:cNvGraphicFramePr>
            <a:graphicFrameLocks noGrp="1"/>
          </p:cNvGraphicFramePr>
          <p:nvPr>
            <p:ph idx="1"/>
          </p:nvPr>
        </p:nvGraphicFramePr>
        <p:xfrm>
          <a:off x="457200" y="1604963"/>
          <a:ext cx="8105775" cy="4643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958436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yntax pic.png"/>
          <p:cNvPicPr>
            <a:picLocks noChangeAspect="1"/>
          </p:cNvPicPr>
          <p:nvPr/>
        </p:nvPicPr>
        <p:blipFill>
          <a:blip r:embed="rId3" cstate="print"/>
          <a:stretch>
            <a:fillRect/>
          </a:stretch>
        </p:blipFill>
        <p:spPr>
          <a:xfrm>
            <a:off x="533400" y="3200399"/>
            <a:ext cx="6952279" cy="914401"/>
          </a:xfrm>
          <a:prstGeom prst="rect">
            <a:avLst/>
          </a:prstGeom>
        </p:spPr>
      </p:pic>
      <p:sp>
        <p:nvSpPr>
          <p:cNvPr id="2" name="Title 1"/>
          <p:cNvSpPr>
            <a:spLocks noGrp="1"/>
          </p:cNvSpPr>
          <p:nvPr>
            <p:ph type="title"/>
          </p:nvPr>
        </p:nvSpPr>
        <p:spPr>
          <a:xfrm>
            <a:off x="609600" y="304800"/>
            <a:ext cx="8229600" cy="1143000"/>
          </a:xfrm>
        </p:spPr>
        <p:txBody>
          <a:bodyPr/>
          <a:lstStyle/>
          <a:p>
            <a:pPr eaLnBrk="1" hangingPunct="1">
              <a:defRPr/>
            </a:pPr>
            <a:r>
              <a:rPr lang="en-US" dirty="0"/>
              <a:t>Variable Initialization</a:t>
            </a:r>
          </a:p>
        </p:txBody>
      </p:sp>
      <p:sp>
        <p:nvSpPr>
          <p:cNvPr id="3" name="Content Placeholder 2"/>
          <p:cNvSpPr>
            <a:spLocks noGrp="1"/>
          </p:cNvSpPr>
          <p:nvPr>
            <p:ph idx="1"/>
          </p:nvPr>
        </p:nvSpPr>
        <p:spPr>
          <a:xfrm>
            <a:off x="672294" y="1603375"/>
            <a:ext cx="7848600" cy="4873625"/>
          </a:xfrm>
        </p:spPr>
        <p:txBody>
          <a:bodyPr>
            <a:normAutofit/>
          </a:bodyPr>
          <a:lstStyle/>
          <a:p>
            <a:pPr algn="just">
              <a:defRPr/>
            </a:pPr>
            <a:r>
              <a:rPr lang="en-US" sz="3500" dirty="0">
                <a:solidFill>
                  <a:schemeClr val="accent1"/>
                </a:solidFill>
              </a:rPr>
              <a:t>Assigning some value to the variable at time of creation of variable is known as variable initialization.</a:t>
            </a:r>
          </a:p>
          <a:p>
            <a:pPr algn="just" eaLnBrk="1" hangingPunct="1">
              <a:buFontTx/>
              <a:buNone/>
              <a:defRPr/>
            </a:pPr>
            <a:r>
              <a:rPr lang="en-US" dirty="0"/>
              <a:t>    </a:t>
            </a:r>
            <a:r>
              <a:rPr lang="en-US" sz="2400" dirty="0">
                <a:solidFill>
                  <a:srgbClr val="C00000"/>
                </a:solidFill>
                <a:latin typeface="Courier New" pitchFamily="49" charset="0"/>
                <a:cs typeface="Courier New" pitchFamily="49" charset="0"/>
              </a:rPr>
              <a:t>datatype variable_name =  value;</a:t>
            </a:r>
          </a:p>
          <a:p>
            <a:pPr algn="just" eaLnBrk="1" hangingPunct="1">
              <a:buFontTx/>
              <a:buNone/>
              <a:defRPr/>
            </a:pPr>
            <a:endParaRPr lang="en-US" sz="1000" dirty="0"/>
          </a:p>
          <a:p>
            <a:pPr algn="just" eaLnBrk="1" hangingPunct="1">
              <a:buFontTx/>
              <a:buNone/>
              <a:defRPr/>
            </a:pPr>
            <a:r>
              <a:rPr lang="en-US" dirty="0"/>
              <a:t>	</a:t>
            </a:r>
          </a:p>
          <a:p>
            <a:pPr algn="just" eaLnBrk="1" hangingPunct="1">
              <a:defRPr/>
            </a:pPr>
            <a:endParaRPr lang="en-US" dirty="0"/>
          </a:p>
          <a:p>
            <a:pPr eaLnBrk="1" hangingPunct="1">
              <a:defRPr/>
            </a:pPr>
            <a:endParaRPr lang="en-US" dirty="0"/>
          </a:p>
        </p:txBody>
      </p:sp>
      <p:grpSp>
        <p:nvGrpSpPr>
          <p:cNvPr id="8" name="Group 7"/>
          <p:cNvGrpSpPr/>
          <p:nvPr/>
        </p:nvGrpSpPr>
        <p:grpSpPr>
          <a:xfrm>
            <a:off x="1143000" y="4648200"/>
            <a:ext cx="6324600" cy="1388506"/>
            <a:chOff x="1143000" y="4343400"/>
            <a:chExt cx="6324600" cy="1693306"/>
          </a:xfrm>
        </p:grpSpPr>
        <p:sp>
          <p:nvSpPr>
            <p:cNvPr id="7" name="Rounded Rectangle 6"/>
            <p:cNvSpPr/>
            <p:nvPr/>
          </p:nvSpPr>
          <p:spPr>
            <a:xfrm>
              <a:off x="1635874" y="4836361"/>
              <a:ext cx="5831726" cy="120034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defRPr/>
              </a:pPr>
              <a:r>
                <a:rPr lang="en-US" dirty="0"/>
                <a:t>Example:  int radius= 15;</a:t>
              </a:r>
            </a:p>
            <a:p>
              <a:pPr algn="just">
                <a:defRPr/>
              </a:pPr>
              <a:r>
                <a:rPr lang="en-US" dirty="0"/>
                <a:t>	float pi = 3.14;</a:t>
              </a:r>
            </a:p>
            <a:p>
              <a:pPr algn="just">
                <a:defRPr/>
              </a:pPr>
              <a:r>
                <a:rPr lang="en-US" dirty="0"/>
                <a:t>	char grade = ‘A’;</a:t>
              </a:r>
            </a:p>
          </p:txBody>
        </p:sp>
        <p:pic>
          <p:nvPicPr>
            <p:cNvPr id="11" name="Picture 2" descr="C:\Program Files (x86)\Microsoft Office\MEDIA\CAGCAT10\j0299125.wmf"/>
            <p:cNvPicPr>
              <a:picLocks noChangeAspect="1" noChangeArrowheads="1"/>
            </p:cNvPicPr>
            <p:nvPr/>
          </p:nvPicPr>
          <p:blipFill>
            <a:blip r:embed="rId4" cstate="print"/>
            <a:srcRect/>
            <a:stretch>
              <a:fillRect/>
            </a:stretch>
          </p:blipFill>
          <p:spPr bwMode="auto">
            <a:xfrm>
              <a:off x="1143000" y="4343400"/>
              <a:ext cx="685800" cy="702706"/>
            </a:xfrm>
            <a:prstGeom prst="rect">
              <a:avLst/>
            </a:prstGeom>
            <a:noFill/>
          </p:spPr>
        </p:pic>
      </p:grpSp>
    </p:spTree>
    <p:extLst>
      <p:ext uri="{BB962C8B-B14F-4D97-AF65-F5344CB8AC3E}">
        <p14:creationId xmlns:p14="http://schemas.microsoft.com/office/powerpoint/2010/main" val="4281502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Constants </a:t>
            </a:r>
          </a:p>
        </p:txBody>
      </p:sp>
      <p:sp>
        <p:nvSpPr>
          <p:cNvPr id="3" name="Content Placeholder 2"/>
          <p:cNvSpPr>
            <a:spLocks noGrp="1"/>
          </p:cNvSpPr>
          <p:nvPr>
            <p:ph idx="1"/>
          </p:nvPr>
        </p:nvSpPr>
        <p:spPr/>
        <p:txBody>
          <a:bodyPr/>
          <a:lstStyle/>
          <a:p>
            <a:r>
              <a:rPr lang="en-US" dirty="0">
                <a:solidFill>
                  <a:schemeClr val="accent1"/>
                </a:solidFill>
              </a:rPr>
              <a:t>The entity which do not change throughout the execution are called constants.</a:t>
            </a:r>
          </a:p>
          <a:p>
            <a:r>
              <a:rPr lang="en-US" dirty="0">
                <a:solidFill>
                  <a:schemeClr val="accent1"/>
                </a:solidFill>
              </a:rPr>
              <a:t>Types of constants:</a:t>
            </a:r>
          </a:p>
          <a:p>
            <a:pPr lvl="1"/>
            <a:r>
              <a:rPr lang="en-US" dirty="0">
                <a:solidFill>
                  <a:schemeClr val="accent1"/>
                </a:solidFill>
              </a:rPr>
              <a:t>Integer constant</a:t>
            </a:r>
          </a:p>
          <a:p>
            <a:pPr lvl="1"/>
            <a:r>
              <a:rPr lang="en-US" dirty="0">
                <a:solidFill>
                  <a:schemeClr val="accent1"/>
                </a:solidFill>
              </a:rPr>
              <a:t>Character constant</a:t>
            </a:r>
          </a:p>
          <a:p>
            <a:pPr lvl="1"/>
            <a:r>
              <a:rPr lang="en-US" dirty="0">
                <a:solidFill>
                  <a:schemeClr val="accent1"/>
                </a:solidFill>
              </a:rPr>
              <a:t>Floating point constants </a:t>
            </a:r>
          </a:p>
          <a:p>
            <a:pPr lvl="1"/>
            <a:r>
              <a:rPr lang="en-US" dirty="0">
                <a:solidFill>
                  <a:schemeClr val="accent1"/>
                </a:solidFill>
              </a:rPr>
              <a:t>String constants</a:t>
            </a:r>
          </a:p>
          <a:p>
            <a:endParaRPr lang="en-US" dirty="0">
              <a:solidFill>
                <a:schemeClr val="accent1"/>
              </a:solidFill>
            </a:endParaRPr>
          </a:p>
          <a:p>
            <a:endParaRPr lang="en-US" dirty="0">
              <a:solidFill>
                <a:schemeClr val="accent1"/>
              </a:solidFill>
            </a:endParaRPr>
          </a:p>
        </p:txBody>
      </p:sp>
      <p:grpSp>
        <p:nvGrpSpPr>
          <p:cNvPr id="9" name="Group 8"/>
          <p:cNvGrpSpPr/>
          <p:nvPr/>
        </p:nvGrpSpPr>
        <p:grpSpPr>
          <a:xfrm>
            <a:off x="4114800" y="4953000"/>
            <a:ext cx="4953000" cy="1380530"/>
            <a:chOff x="4114800" y="4953000"/>
            <a:chExt cx="4953000" cy="1380530"/>
          </a:xfrm>
        </p:grpSpPr>
        <p:grpSp>
          <p:nvGrpSpPr>
            <p:cNvPr id="14" name="Group 13"/>
            <p:cNvGrpSpPr/>
            <p:nvPr/>
          </p:nvGrpSpPr>
          <p:grpSpPr>
            <a:xfrm>
              <a:off x="4114800" y="4953000"/>
              <a:ext cx="4953000" cy="1295400"/>
              <a:chOff x="4114800" y="4783694"/>
              <a:chExt cx="4953000" cy="1464706"/>
            </a:xfrm>
          </p:grpSpPr>
          <p:sp>
            <p:nvSpPr>
              <p:cNvPr id="11" name="Rounded Rectangle 10"/>
              <p:cNvSpPr/>
              <p:nvPr/>
            </p:nvSpPr>
            <p:spPr>
              <a:xfrm>
                <a:off x="4598773" y="5278820"/>
                <a:ext cx="4469027" cy="9695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dirty="0"/>
              </a:p>
            </p:txBody>
          </p:sp>
          <p:pic>
            <p:nvPicPr>
              <p:cNvPr id="12" name="Picture 2" descr="C:\Program Files (x86)\Microsoft Office\MEDIA\CAGCAT10\j0299125.wmf"/>
              <p:cNvPicPr>
                <a:picLocks noChangeAspect="1" noChangeArrowheads="1"/>
              </p:cNvPicPr>
              <p:nvPr/>
            </p:nvPicPr>
            <p:blipFill>
              <a:blip r:embed="rId2" cstate="print"/>
              <a:srcRect/>
              <a:stretch>
                <a:fillRect/>
              </a:stretch>
            </p:blipFill>
            <p:spPr bwMode="auto">
              <a:xfrm>
                <a:off x="4114800" y="4783694"/>
                <a:ext cx="685800" cy="702706"/>
              </a:xfrm>
              <a:prstGeom prst="rect">
                <a:avLst/>
              </a:prstGeom>
              <a:noFill/>
            </p:spPr>
          </p:pic>
        </p:grpSp>
        <p:sp>
          <p:nvSpPr>
            <p:cNvPr id="15" name="TextBox 14"/>
            <p:cNvSpPr txBox="1"/>
            <p:nvPr/>
          </p:nvSpPr>
          <p:spPr>
            <a:xfrm>
              <a:off x="4648200" y="5410200"/>
              <a:ext cx="4343400" cy="923330"/>
            </a:xfrm>
            <a:prstGeom prst="rect">
              <a:avLst/>
            </a:prstGeom>
            <a:noFill/>
          </p:spPr>
          <p:txBody>
            <a:bodyPr wrap="square" rtlCol="0">
              <a:spAutoFit/>
            </a:bodyPr>
            <a:lstStyle/>
            <a:p>
              <a:r>
                <a:rPr lang="en-US" b="1" dirty="0"/>
                <a:t>Name</a:t>
              </a:r>
              <a:r>
                <a:rPr lang="en-US" dirty="0"/>
                <a:t> of person remains same through out the life, example: </a:t>
              </a:r>
              <a:r>
                <a:rPr lang="en-US" dirty="0" err="1"/>
                <a:t>Amit</a:t>
              </a:r>
              <a:r>
                <a:rPr lang="en-US" dirty="0"/>
                <a:t>, </a:t>
              </a:r>
              <a:r>
                <a:rPr lang="en-US" dirty="0" err="1"/>
                <a:t>Shubnam</a:t>
              </a:r>
              <a:r>
                <a:rPr lang="en-US" dirty="0"/>
                <a:t>, etc.</a:t>
              </a:r>
            </a:p>
            <a:p>
              <a:endParaRPr lang="en-US" dirty="0"/>
            </a:p>
          </p:txBody>
        </p:sp>
      </p:grpSp>
    </p:spTree>
    <p:extLst>
      <p:ext uri="{BB962C8B-B14F-4D97-AF65-F5344CB8AC3E}">
        <p14:creationId xmlns:p14="http://schemas.microsoft.com/office/powerpoint/2010/main" val="7557625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794" y="1447800"/>
            <a:ext cx="8229600" cy="4525963"/>
          </a:xfrm>
        </p:spPr>
        <p:txBody>
          <a:bodyPr>
            <a:normAutofit/>
          </a:bodyPr>
          <a:lstStyle/>
          <a:p>
            <a:r>
              <a:rPr lang="en-US" b="1" dirty="0">
                <a:solidFill>
                  <a:schemeClr val="tx1"/>
                </a:solidFill>
              </a:rPr>
              <a:t>Integer Constants</a:t>
            </a:r>
          </a:p>
          <a:p>
            <a:pPr lvl="1"/>
            <a:r>
              <a:rPr lang="en-US" dirty="0">
                <a:solidFill>
                  <a:schemeClr val="accent1"/>
                </a:solidFill>
              </a:rPr>
              <a:t>When the constant contains only digits without any decimal part</a:t>
            </a:r>
          </a:p>
          <a:p>
            <a:endParaRPr lang="en-US" b="1" dirty="0">
              <a:solidFill>
                <a:schemeClr val="tx1"/>
              </a:solidFill>
            </a:endParaRPr>
          </a:p>
          <a:p>
            <a:r>
              <a:rPr lang="en-US" b="1" dirty="0">
                <a:solidFill>
                  <a:schemeClr val="tx1"/>
                </a:solidFill>
              </a:rPr>
              <a:t>Floating Constant</a:t>
            </a:r>
          </a:p>
          <a:p>
            <a:pPr lvl="1"/>
            <a:r>
              <a:rPr lang="en-US" dirty="0">
                <a:solidFill>
                  <a:schemeClr val="accent1"/>
                </a:solidFill>
              </a:rPr>
              <a:t>Constants that contains number with decimal points</a:t>
            </a:r>
          </a:p>
        </p:txBody>
      </p:sp>
      <p:grpSp>
        <p:nvGrpSpPr>
          <p:cNvPr id="9" name="Group 8"/>
          <p:cNvGrpSpPr/>
          <p:nvPr/>
        </p:nvGrpSpPr>
        <p:grpSpPr>
          <a:xfrm>
            <a:off x="4267199" y="2514600"/>
            <a:ext cx="2819401" cy="1243456"/>
            <a:chOff x="4190999" y="2438400"/>
            <a:chExt cx="2819401" cy="1243456"/>
          </a:xfrm>
        </p:grpSpPr>
        <p:pic>
          <p:nvPicPr>
            <p:cNvPr id="5" name="Picture 4" descr="example pic.png"/>
            <p:cNvPicPr>
              <a:picLocks noChangeAspect="1"/>
            </p:cNvPicPr>
            <p:nvPr/>
          </p:nvPicPr>
          <p:blipFill>
            <a:blip r:embed="rId2" cstate="print"/>
            <a:stretch>
              <a:fillRect/>
            </a:stretch>
          </p:blipFill>
          <p:spPr>
            <a:xfrm>
              <a:off x="4190999" y="2438400"/>
              <a:ext cx="2819401" cy="1243456"/>
            </a:xfrm>
            <a:prstGeom prst="rect">
              <a:avLst/>
            </a:prstGeom>
          </p:spPr>
        </p:pic>
        <p:sp>
          <p:nvSpPr>
            <p:cNvPr id="6" name="TextBox 5"/>
            <p:cNvSpPr txBox="1"/>
            <p:nvPr/>
          </p:nvSpPr>
          <p:spPr>
            <a:xfrm>
              <a:off x="4267200" y="2819400"/>
              <a:ext cx="2743200" cy="646331"/>
            </a:xfrm>
            <a:prstGeom prst="rect">
              <a:avLst/>
            </a:prstGeom>
            <a:noFill/>
          </p:spPr>
          <p:txBody>
            <a:bodyPr wrap="square" rtlCol="0">
              <a:spAutoFit/>
            </a:bodyPr>
            <a:lstStyle/>
            <a:p>
              <a:pPr lvl="1"/>
              <a:r>
                <a:rPr lang="en-US" dirty="0"/>
                <a:t>Example</a:t>
              </a:r>
              <a:r>
                <a:rPr lang="en-US" dirty="0">
                  <a:solidFill>
                    <a:schemeClr val="accent1"/>
                  </a:solidFill>
                </a:rPr>
                <a:t> :</a:t>
              </a:r>
              <a:r>
                <a:rPr lang="en-US" dirty="0">
                  <a:solidFill>
                    <a:srgbClr val="00B050"/>
                  </a:solidFill>
                </a:rPr>
                <a:t> 5;</a:t>
              </a:r>
            </a:p>
            <a:p>
              <a:pPr lvl="1">
                <a:buNone/>
              </a:pPr>
              <a:r>
                <a:rPr lang="en-US" dirty="0">
                  <a:solidFill>
                    <a:srgbClr val="00B050"/>
                  </a:solidFill>
                </a:rPr>
                <a:t>	        -987;</a:t>
              </a:r>
            </a:p>
          </p:txBody>
        </p:sp>
      </p:grpSp>
      <p:grpSp>
        <p:nvGrpSpPr>
          <p:cNvPr id="10" name="Group 9"/>
          <p:cNvGrpSpPr/>
          <p:nvPr/>
        </p:nvGrpSpPr>
        <p:grpSpPr>
          <a:xfrm>
            <a:off x="4267200" y="4648200"/>
            <a:ext cx="2819401" cy="1243456"/>
            <a:chOff x="4267200" y="4648200"/>
            <a:chExt cx="2819401" cy="1243456"/>
          </a:xfrm>
        </p:grpSpPr>
        <p:pic>
          <p:nvPicPr>
            <p:cNvPr id="7" name="Picture 6" descr="example pic.png"/>
            <p:cNvPicPr>
              <a:picLocks noChangeAspect="1"/>
            </p:cNvPicPr>
            <p:nvPr/>
          </p:nvPicPr>
          <p:blipFill>
            <a:blip r:embed="rId2" cstate="print"/>
            <a:stretch>
              <a:fillRect/>
            </a:stretch>
          </p:blipFill>
          <p:spPr>
            <a:xfrm>
              <a:off x="4267200" y="4648200"/>
              <a:ext cx="2819401" cy="1243456"/>
            </a:xfrm>
            <a:prstGeom prst="rect">
              <a:avLst/>
            </a:prstGeom>
          </p:spPr>
        </p:pic>
        <p:sp>
          <p:nvSpPr>
            <p:cNvPr id="8" name="TextBox 7"/>
            <p:cNvSpPr txBox="1"/>
            <p:nvPr/>
          </p:nvSpPr>
          <p:spPr>
            <a:xfrm>
              <a:off x="4419600" y="5181600"/>
              <a:ext cx="2286000" cy="646331"/>
            </a:xfrm>
            <a:prstGeom prst="rect">
              <a:avLst/>
            </a:prstGeom>
            <a:noFill/>
          </p:spPr>
          <p:txBody>
            <a:bodyPr wrap="square" rtlCol="0">
              <a:spAutoFit/>
            </a:bodyPr>
            <a:lstStyle/>
            <a:p>
              <a:pPr lvl="1"/>
              <a:r>
                <a:rPr lang="en-US" dirty="0"/>
                <a:t>Example</a:t>
              </a:r>
              <a:r>
                <a:rPr lang="en-US" dirty="0">
                  <a:solidFill>
                    <a:schemeClr val="accent1"/>
                  </a:solidFill>
                </a:rPr>
                <a:t> : </a:t>
              </a:r>
              <a:r>
                <a:rPr lang="en-US" dirty="0">
                  <a:solidFill>
                    <a:srgbClr val="FF0000"/>
                  </a:solidFill>
                </a:rPr>
                <a:t>3.14;</a:t>
              </a:r>
            </a:p>
            <a:p>
              <a:pPr lvl="1">
                <a:buNone/>
              </a:pPr>
              <a:r>
                <a:rPr lang="en-US" dirty="0">
                  <a:solidFill>
                    <a:srgbClr val="FF0000"/>
                  </a:solidFill>
                </a:rPr>
                <a:t>	         309.89</a:t>
              </a:r>
            </a:p>
          </p:txBody>
        </p:sp>
      </p:grpSp>
    </p:spTree>
    <p:extLst>
      <p:ext uri="{BB962C8B-B14F-4D97-AF65-F5344CB8AC3E}">
        <p14:creationId xmlns:p14="http://schemas.microsoft.com/office/powerpoint/2010/main" val="9805336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794" y="1371600"/>
            <a:ext cx="8229600" cy="4525963"/>
          </a:xfrm>
        </p:spPr>
        <p:txBody>
          <a:bodyPr>
            <a:normAutofit lnSpcReduction="10000"/>
          </a:bodyPr>
          <a:lstStyle/>
          <a:p>
            <a:r>
              <a:rPr lang="en-US" b="1" dirty="0">
                <a:solidFill>
                  <a:schemeClr val="tx1"/>
                </a:solidFill>
              </a:rPr>
              <a:t>Character constants</a:t>
            </a:r>
          </a:p>
          <a:p>
            <a:pPr lvl="1"/>
            <a:r>
              <a:rPr lang="en-US" dirty="0">
                <a:solidFill>
                  <a:schemeClr val="accent1"/>
                </a:solidFill>
              </a:rPr>
              <a:t>Constants enclosed in single quotes(‘ ’). </a:t>
            </a:r>
          </a:p>
          <a:p>
            <a:pPr lvl="1"/>
            <a:r>
              <a:rPr lang="en-US" dirty="0">
                <a:solidFill>
                  <a:schemeClr val="accent1"/>
                </a:solidFill>
              </a:rPr>
              <a:t>It can be any letter from character set.</a:t>
            </a:r>
          </a:p>
          <a:p>
            <a:pPr lvl="1"/>
            <a:endParaRPr lang="en-US" dirty="0">
              <a:solidFill>
                <a:schemeClr val="accent1"/>
              </a:solidFill>
            </a:endParaRPr>
          </a:p>
          <a:p>
            <a:r>
              <a:rPr lang="en-US" b="1" dirty="0">
                <a:solidFill>
                  <a:schemeClr val="tx1"/>
                </a:solidFill>
              </a:rPr>
              <a:t>String Constants</a:t>
            </a:r>
          </a:p>
          <a:p>
            <a:pPr lvl="1"/>
            <a:r>
              <a:rPr lang="en-US" dirty="0">
                <a:solidFill>
                  <a:schemeClr val="accent1"/>
                </a:solidFill>
              </a:rPr>
              <a:t>Set of zero or more characters enclosed in double quotes (</a:t>
            </a:r>
            <a:r>
              <a:rPr lang="en-US" dirty="0" err="1">
                <a:solidFill>
                  <a:schemeClr val="accent1"/>
                </a:solidFill>
              </a:rPr>
              <a:t>eg</a:t>
            </a:r>
            <a:r>
              <a:rPr lang="en-US" dirty="0">
                <a:solidFill>
                  <a:schemeClr val="accent1"/>
                </a:solidFill>
              </a:rPr>
              <a:t>: “ ” )</a:t>
            </a:r>
          </a:p>
          <a:p>
            <a:pPr lvl="1"/>
            <a:r>
              <a:rPr lang="en-US" dirty="0">
                <a:solidFill>
                  <a:schemeClr val="accent1"/>
                </a:solidFill>
              </a:rPr>
              <a:t>It is represented as sequence of characters within double quotes.</a:t>
            </a:r>
          </a:p>
        </p:txBody>
      </p:sp>
      <p:grpSp>
        <p:nvGrpSpPr>
          <p:cNvPr id="5" name="Group 4"/>
          <p:cNvGrpSpPr/>
          <p:nvPr/>
        </p:nvGrpSpPr>
        <p:grpSpPr>
          <a:xfrm>
            <a:off x="4190999" y="5257800"/>
            <a:ext cx="3962401" cy="838200"/>
            <a:chOff x="4190999" y="2438400"/>
            <a:chExt cx="2819401" cy="1243456"/>
          </a:xfrm>
        </p:grpSpPr>
        <p:pic>
          <p:nvPicPr>
            <p:cNvPr id="6" name="Picture 5" descr="example pic.png"/>
            <p:cNvPicPr>
              <a:picLocks noChangeAspect="1"/>
            </p:cNvPicPr>
            <p:nvPr/>
          </p:nvPicPr>
          <p:blipFill>
            <a:blip r:embed="rId2" cstate="print"/>
            <a:stretch>
              <a:fillRect/>
            </a:stretch>
          </p:blipFill>
          <p:spPr>
            <a:xfrm>
              <a:off x="4190999" y="2438400"/>
              <a:ext cx="2819401" cy="1243456"/>
            </a:xfrm>
            <a:prstGeom prst="rect">
              <a:avLst/>
            </a:prstGeom>
          </p:spPr>
        </p:pic>
        <p:sp>
          <p:nvSpPr>
            <p:cNvPr id="7" name="TextBox 6"/>
            <p:cNvSpPr txBox="1"/>
            <p:nvPr/>
          </p:nvSpPr>
          <p:spPr>
            <a:xfrm>
              <a:off x="4267200" y="2819400"/>
              <a:ext cx="2743200" cy="547898"/>
            </a:xfrm>
            <a:prstGeom prst="rect">
              <a:avLst/>
            </a:prstGeom>
            <a:noFill/>
          </p:spPr>
          <p:txBody>
            <a:bodyPr wrap="square" rtlCol="0">
              <a:spAutoFit/>
            </a:bodyPr>
            <a:lstStyle/>
            <a:p>
              <a:pPr lvl="1"/>
              <a:r>
                <a:rPr lang="en-US" dirty="0"/>
                <a:t>Example : “This is C programming”</a:t>
              </a:r>
            </a:p>
          </p:txBody>
        </p:sp>
      </p:grpSp>
      <p:grpSp>
        <p:nvGrpSpPr>
          <p:cNvPr id="9" name="Group 8"/>
          <p:cNvGrpSpPr/>
          <p:nvPr/>
        </p:nvGrpSpPr>
        <p:grpSpPr>
          <a:xfrm>
            <a:off x="4191000" y="2819400"/>
            <a:ext cx="3962401" cy="838200"/>
            <a:chOff x="4190999" y="2438400"/>
            <a:chExt cx="2819401" cy="1243456"/>
          </a:xfrm>
        </p:grpSpPr>
        <p:pic>
          <p:nvPicPr>
            <p:cNvPr id="10" name="Picture 9" descr="example pic.png"/>
            <p:cNvPicPr>
              <a:picLocks noChangeAspect="1"/>
            </p:cNvPicPr>
            <p:nvPr/>
          </p:nvPicPr>
          <p:blipFill>
            <a:blip r:embed="rId2" cstate="print"/>
            <a:stretch>
              <a:fillRect/>
            </a:stretch>
          </p:blipFill>
          <p:spPr>
            <a:xfrm>
              <a:off x="4190999" y="2438400"/>
              <a:ext cx="2819401" cy="1243456"/>
            </a:xfrm>
            <a:prstGeom prst="rect">
              <a:avLst/>
            </a:prstGeom>
          </p:spPr>
        </p:pic>
        <p:sp>
          <p:nvSpPr>
            <p:cNvPr id="11" name="TextBox 10"/>
            <p:cNvSpPr txBox="1"/>
            <p:nvPr/>
          </p:nvSpPr>
          <p:spPr>
            <a:xfrm>
              <a:off x="4267200" y="2819400"/>
              <a:ext cx="2743200" cy="547898"/>
            </a:xfrm>
            <a:prstGeom prst="rect">
              <a:avLst/>
            </a:prstGeom>
            <a:noFill/>
          </p:spPr>
          <p:txBody>
            <a:bodyPr wrap="square" rtlCol="0">
              <a:spAutoFit/>
            </a:bodyPr>
            <a:lstStyle/>
            <a:p>
              <a:pPr lvl="1"/>
              <a:r>
                <a:rPr lang="en-US" dirty="0"/>
                <a:t>Example : ‘\n’, ‘\t’ or ‘a’</a:t>
              </a:r>
            </a:p>
          </p:txBody>
        </p:sp>
      </p:grpSp>
    </p:spTree>
    <p:extLst>
      <p:ext uri="{BB962C8B-B14F-4D97-AF65-F5344CB8AC3E}">
        <p14:creationId xmlns:p14="http://schemas.microsoft.com/office/powerpoint/2010/main" val="19547541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Operators</a:t>
            </a:r>
          </a:p>
        </p:txBody>
      </p:sp>
      <p:sp>
        <p:nvSpPr>
          <p:cNvPr id="3" name="Content Placeholder 2"/>
          <p:cNvSpPr>
            <a:spLocks noGrp="1"/>
          </p:cNvSpPr>
          <p:nvPr>
            <p:ph idx="1"/>
          </p:nvPr>
        </p:nvSpPr>
        <p:spPr>
          <a:xfrm>
            <a:off x="457200" y="1604963"/>
            <a:ext cx="8105775" cy="4872037"/>
          </a:xfrm>
        </p:spPr>
        <p:txBody>
          <a:bodyPr>
            <a:normAutofit/>
          </a:bodyPr>
          <a:lstStyle/>
          <a:p>
            <a:r>
              <a:rPr lang="en-US" dirty="0">
                <a:solidFill>
                  <a:srgbClr val="0070C0"/>
                </a:solidFill>
              </a:rPr>
              <a:t>Operator is the symbol which performs some operations on the operands.</a:t>
            </a:r>
          </a:p>
          <a:p>
            <a:pPr>
              <a:buNone/>
            </a:pPr>
            <a:endParaRPr lang="en-US" dirty="0">
              <a:solidFill>
                <a:srgbClr val="0070C0"/>
              </a:solidFill>
            </a:endParaRPr>
          </a:p>
          <a:p>
            <a:pPr>
              <a:buNone/>
            </a:pPr>
            <a:r>
              <a:rPr lang="en-US" dirty="0">
                <a:solidFill>
                  <a:srgbClr val="0070C0"/>
                </a:solidFill>
              </a:rPr>
              <a:t>		5+5=10</a:t>
            </a:r>
          </a:p>
        </p:txBody>
      </p:sp>
      <p:sp>
        <p:nvSpPr>
          <p:cNvPr id="6" name="Rectangular Callout 5"/>
          <p:cNvSpPr/>
          <p:nvPr/>
        </p:nvSpPr>
        <p:spPr>
          <a:xfrm>
            <a:off x="3505200" y="3276600"/>
            <a:ext cx="3429000" cy="838200"/>
          </a:xfrm>
          <a:prstGeom prst="wedgeRectCallout">
            <a:avLst>
              <a:gd name="adj1" fmla="val -69649"/>
              <a:gd name="adj2" fmla="val -19765"/>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a:solidFill>
                  <a:schemeClr val="accent1"/>
                </a:solidFill>
              </a:rPr>
              <a:t>+ and = are the operator and </a:t>
            </a:r>
          </a:p>
          <a:p>
            <a:r>
              <a:rPr lang="en-US" sz="2000" dirty="0">
                <a:solidFill>
                  <a:schemeClr val="accent1"/>
                </a:solidFill>
              </a:rPr>
              <a:t>5 and 10 are operands</a:t>
            </a:r>
          </a:p>
        </p:txBody>
      </p:sp>
    </p:spTree>
    <p:extLst>
      <p:ext uri="{BB962C8B-B14F-4D97-AF65-F5344CB8AC3E}">
        <p14:creationId xmlns:p14="http://schemas.microsoft.com/office/powerpoint/2010/main" val="286974133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D951F-E32A-41E8-B94E-72074872374A}"/>
              </a:ext>
            </a:extLst>
          </p:cNvPr>
          <p:cNvSpPr>
            <a:spLocks noGrp="1"/>
          </p:cNvSpPr>
          <p:nvPr>
            <p:ph type="title"/>
          </p:nvPr>
        </p:nvSpPr>
        <p:spPr>
          <a:xfrm>
            <a:off x="0" y="533400"/>
            <a:ext cx="8686800" cy="685800"/>
          </a:xfrm>
        </p:spPr>
        <p:txBody>
          <a:bodyPr>
            <a:normAutofit fontScale="90000"/>
          </a:bodyPr>
          <a:lstStyle/>
          <a:p>
            <a:r>
              <a:rPr lang="en-US" dirty="0"/>
              <a:t>Difference between library and </a:t>
            </a:r>
            <a:r>
              <a:rPr lang="en-US" dirty="0" err="1"/>
              <a:t>headerfile</a:t>
            </a:r>
            <a:endParaRPr lang="en-IN" dirty="0"/>
          </a:p>
        </p:txBody>
      </p:sp>
      <p:graphicFrame>
        <p:nvGraphicFramePr>
          <p:cNvPr id="4" name="Content Placeholder 3">
            <a:extLst>
              <a:ext uri="{FF2B5EF4-FFF2-40B4-BE49-F238E27FC236}">
                <a16:creationId xmlns:a16="http://schemas.microsoft.com/office/drawing/2014/main" id="{EB5FF34A-83D4-4189-AF82-6463AF9D2BFE}"/>
              </a:ext>
            </a:extLst>
          </p:cNvPr>
          <p:cNvGraphicFramePr>
            <a:graphicFrameLocks noGrp="1"/>
          </p:cNvGraphicFramePr>
          <p:nvPr>
            <p:ph idx="1"/>
            <p:extLst>
              <p:ext uri="{D42A27DB-BD31-4B8C-83A1-F6EECF244321}">
                <p14:modId xmlns:p14="http://schemas.microsoft.com/office/powerpoint/2010/main" val="2710344956"/>
              </p:ext>
            </p:extLst>
          </p:nvPr>
        </p:nvGraphicFramePr>
        <p:xfrm>
          <a:off x="609600" y="1417638"/>
          <a:ext cx="7315200" cy="4525962"/>
        </p:xfrm>
        <a:graphic>
          <a:graphicData uri="http://schemas.openxmlformats.org/drawingml/2006/table">
            <a:tbl>
              <a:tblPr/>
              <a:tblGrid>
                <a:gridCol w="2877312">
                  <a:extLst>
                    <a:ext uri="{9D8B030D-6E8A-4147-A177-3AD203B41FA5}">
                      <a16:colId xmlns:a16="http://schemas.microsoft.com/office/drawing/2014/main" val="295179146"/>
                    </a:ext>
                  </a:extLst>
                </a:gridCol>
                <a:gridCol w="4437888">
                  <a:extLst>
                    <a:ext uri="{9D8B030D-6E8A-4147-A177-3AD203B41FA5}">
                      <a16:colId xmlns:a16="http://schemas.microsoft.com/office/drawing/2014/main" val="420040085"/>
                    </a:ext>
                  </a:extLst>
                </a:gridCol>
              </a:tblGrid>
              <a:tr h="4525962">
                <a:tc>
                  <a:txBody>
                    <a:bodyPr/>
                    <a:lstStyle/>
                    <a:p>
                      <a:pPr fontAlgn="t"/>
                      <a:r>
                        <a:rPr lang="en-IN" sz="3200" dirty="0">
                          <a:effectLst/>
                        </a:rPr>
                        <a:t>Header File is the file where all the headers name are mentioned that going to be used or consumed in the main code file.</a:t>
                      </a:r>
                    </a:p>
                  </a:txBody>
                  <a:tcPr marL="50800" marR="50800" marT="50800" marB="5080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fontAlgn="t"/>
                      <a:r>
                        <a:rPr lang="en-IN" sz="3200" dirty="0">
                          <a:effectLst/>
                        </a:rPr>
                        <a:t>On other hand Library is the file where the implementation code of each header is written down which is mentioned in the Header file.</a:t>
                      </a:r>
                    </a:p>
                  </a:txBody>
                  <a:tcPr marL="50800" marR="50800" marT="50800" marB="5080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141365415"/>
                  </a:ext>
                </a:extLst>
              </a:tr>
            </a:tbl>
          </a:graphicData>
        </a:graphic>
      </p:graphicFrame>
      <p:cxnSp>
        <p:nvCxnSpPr>
          <p:cNvPr id="6" name="Straight Connector 5">
            <a:extLst>
              <a:ext uri="{FF2B5EF4-FFF2-40B4-BE49-F238E27FC236}">
                <a16:creationId xmlns:a16="http://schemas.microsoft.com/office/drawing/2014/main" id="{545887DA-F8FE-4BC0-807E-6A67E933B118}"/>
              </a:ext>
            </a:extLst>
          </p:cNvPr>
          <p:cNvCxnSpPr/>
          <p:nvPr/>
        </p:nvCxnSpPr>
        <p:spPr>
          <a:xfrm>
            <a:off x="3505200" y="1417638"/>
            <a:ext cx="0" cy="444976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7" name="Ink 6">
                <a:extLst>
                  <a:ext uri="{FF2B5EF4-FFF2-40B4-BE49-F238E27FC236}">
                    <a16:creationId xmlns:a16="http://schemas.microsoft.com/office/drawing/2014/main" id="{D0868170-92A0-4AAC-8328-2D21D710DB95}"/>
                  </a:ext>
                </a:extLst>
              </p14:cNvPr>
              <p14:cNvContentPartPr/>
              <p14:nvPr/>
            </p14:nvContentPartPr>
            <p14:xfrm>
              <a:off x="5206967" y="4509232"/>
              <a:ext cx="360" cy="360"/>
            </p14:xfrm>
          </p:contentPart>
        </mc:Choice>
        <mc:Fallback xmlns="">
          <p:pic>
            <p:nvPicPr>
              <p:cNvPr id="7" name="Ink 6">
                <a:extLst>
                  <a:ext uri="{FF2B5EF4-FFF2-40B4-BE49-F238E27FC236}">
                    <a16:creationId xmlns:a16="http://schemas.microsoft.com/office/drawing/2014/main" id="{D0868170-92A0-4AAC-8328-2D21D710DB95}"/>
                  </a:ext>
                </a:extLst>
              </p:cNvPr>
              <p:cNvPicPr/>
              <p:nvPr/>
            </p:nvPicPr>
            <p:blipFill>
              <a:blip r:embed="rId3"/>
              <a:stretch>
                <a:fillRect/>
              </a:stretch>
            </p:blipFill>
            <p:spPr>
              <a:xfrm>
                <a:off x="5188967" y="4401592"/>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D321FEC5-5782-4D4F-BDCD-11D589324CB4}"/>
                  </a:ext>
                </a:extLst>
              </p14:cNvPr>
              <p14:cNvContentPartPr/>
              <p14:nvPr/>
            </p14:nvContentPartPr>
            <p14:xfrm>
              <a:off x="5703407" y="4338952"/>
              <a:ext cx="360" cy="360"/>
            </p14:xfrm>
          </p:contentPart>
        </mc:Choice>
        <mc:Fallback xmlns="">
          <p:pic>
            <p:nvPicPr>
              <p:cNvPr id="8" name="Ink 7">
                <a:extLst>
                  <a:ext uri="{FF2B5EF4-FFF2-40B4-BE49-F238E27FC236}">
                    <a16:creationId xmlns:a16="http://schemas.microsoft.com/office/drawing/2014/main" id="{D321FEC5-5782-4D4F-BDCD-11D589324CB4}"/>
                  </a:ext>
                </a:extLst>
              </p:cNvPr>
              <p:cNvPicPr/>
              <p:nvPr/>
            </p:nvPicPr>
            <p:blipFill>
              <a:blip r:embed="rId5"/>
              <a:stretch>
                <a:fillRect/>
              </a:stretch>
            </p:blipFill>
            <p:spPr>
              <a:xfrm>
                <a:off x="5685407" y="432095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10B1B988-3A83-4C57-ACBD-FB3787C07A82}"/>
                  </a:ext>
                </a:extLst>
              </p14:cNvPr>
              <p14:cNvContentPartPr/>
              <p14:nvPr/>
            </p14:nvContentPartPr>
            <p14:xfrm>
              <a:off x="-3766753" y="991312"/>
              <a:ext cx="360" cy="360"/>
            </p14:xfrm>
          </p:contentPart>
        </mc:Choice>
        <mc:Fallback xmlns="">
          <p:pic>
            <p:nvPicPr>
              <p:cNvPr id="35" name="Ink 34">
                <a:extLst>
                  <a:ext uri="{FF2B5EF4-FFF2-40B4-BE49-F238E27FC236}">
                    <a16:creationId xmlns:a16="http://schemas.microsoft.com/office/drawing/2014/main" id="{10B1B988-3A83-4C57-ACBD-FB3787C07A82}"/>
                  </a:ext>
                </a:extLst>
              </p:cNvPr>
              <p:cNvPicPr/>
              <p:nvPr/>
            </p:nvPicPr>
            <p:blipFill>
              <a:blip r:embed="rId9"/>
              <a:stretch>
                <a:fillRect/>
              </a:stretch>
            </p:blipFill>
            <p:spPr>
              <a:xfrm>
                <a:off x="-3802753" y="919312"/>
                <a:ext cx="72000" cy="144000"/>
              </a:xfrm>
              <a:prstGeom prst="rect">
                <a:avLst/>
              </a:prstGeom>
            </p:spPr>
          </p:pic>
        </mc:Fallback>
      </mc:AlternateContent>
    </p:spTree>
    <p:extLst>
      <p:ext uri="{BB962C8B-B14F-4D97-AF65-F5344CB8AC3E}">
        <p14:creationId xmlns:p14="http://schemas.microsoft.com/office/powerpoint/2010/main" val="2773953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94" y="381000"/>
            <a:ext cx="8229600" cy="1143000"/>
          </a:xfrm>
        </p:spPr>
        <p:txBody>
          <a:bodyPr/>
          <a:lstStyle/>
          <a:p>
            <a:r>
              <a:rPr lang="en-US" dirty="0"/>
              <a:t>Expressions</a:t>
            </a:r>
          </a:p>
        </p:txBody>
      </p:sp>
      <p:sp>
        <p:nvSpPr>
          <p:cNvPr id="3" name="Content Placeholder 2"/>
          <p:cNvSpPr>
            <a:spLocks noGrp="1"/>
          </p:cNvSpPr>
          <p:nvPr>
            <p:ph idx="1"/>
          </p:nvPr>
        </p:nvSpPr>
        <p:spPr>
          <a:xfrm>
            <a:off x="481794" y="1752600"/>
            <a:ext cx="8229600" cy="4525963"/>
          </a:xfrm>
        </p:spPr>
        <p:txBody>
          <a:bodyPr>
            <a:normAutofit fontScale="92500" lnSpcReduction="10000"/>
          </a:bodyPr>
          <a:lstStyle/>
          <a:p>
            <a:pPr algn="just"/>
            <a:r>
              <a:rPr lang="en-US" dirty="0">
                <a:solidFill>
                  <a:schemeClr val="accent1"/>
                </a:solidFill>
              </a:rPr>
              <a:t>Expressions are the statements or the instruction given to computer to perform some operation. </a:t>
            </a:r>
          </a:p>
          <a:p>
            <a:pPr algn="just"/>
            <a:r>
              <a:rPr lang="en-US" dirty="0">
                <a:solidFill>
                  <a:schemeClr val="accent1"/>
                </a:solidFill>
              </a:rPr>
              <a:t>Every expression results in some value  that can be stored in a variable.</a:t>
            </a:r>
          </a:p>
          <a:p>
            <a:pPr algn="just"/>
            <a:r>
              <a:rPr lang="en-US" dirty="0">
                <a:solidFill>
                  <a:schemeClr val="accent1"/>
                </a:solidFill>
              </a:rPr>
              <a:t>Following are few example of expressions in program:</a:t>
            </a:r>
          </a:p>
          <a:p>
            <a:pPr lvl="1" algn="just"/>
            <a:r>
              <a:rPr lang="en-US" dirty="0">
                <a:solidFill>
                  <a:schemeClr val="tx2"/>
                </a:solidFill>
              </a:rPr>
              <a:t>Expression to calculate speed of a car.</a:t>
            </a:r>
          </a:p>
          <a:p>
            <a:pPr lvl="2" algn="just"/>
            <a:r>
              <a:rPr lang="en-US" dirty="0">
                <a:solidFill>
                  <a:schemeClr val="tx2"/>
                </a:solidFill>
              </a:rPr>
              <a:t>Speed=distance/time</a:t>
            </a:r>
          </a:p>
          <a:p>
            <a:pPr lvl="1" algn="just"/>
            <a:r>
              <a:rPr lang="en-US" dirty="0">
                <a:solidFill>
                  <a:schemeClr val="tx2"/>
                </a:solidFill>
              </a:rPr>
              <a:t>Expression to find similarity of two things.</a:t>
            </a:r>
          </a:p>
          <a:p>
            <a:pPr lvl="2" algn="just"/>
            <a:r>
              <a:rPr lang="en-US" dirty="0">
                <a:solidFill>
                  <a:schemeClr val="tx2"/>
                </a:solidFill>
              </a:rPr>
              <a:t>c=value1&gt;value2  </a:t>
            </a:r>
            <a:endParaRPr lang="en-US" dirty="0">
              <a:solidFill>
                <a:schemeClr val="accent1"/>
              </a:solidFill>
            </a:endParaRPr>
          </a:p>
        </p:txBody>
      </p:sp>
    </p:spTree>
    <p:extLst>
      <p:ext uri="{BB962C8B-B14F-4D97-AF65-F5344CB8AC3E}">
        <p14:creationId xmlns:p14="http://schemas.microsoft.com/office/powerpoint/2010/main" val="382379305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28600" y="2819400"/>
            <a:ext cx="9982200" cy="3581400"/>
          </a:xfrm>
        </p:spPr>
        <p:txBody>
          <a:bodyPr>
            <a:noAutofit/>
          </a:bodyPr>
          <a:lstStyle/>
          <a:p>
            <a:r>
              <a:rPr lang="en-US" sz="2000" dirty="0">
                <a:solidFill>
                  <a:schemeClr val="accent1"/>
                </a:solidFill>
              </a:rPr>
              <a:t>Expressions in C are basically </a:t>
            </a:r>
            <a:r>
              <a:rPr lang="en-US" sz="2000" b="1" dirty="0">
                <a:solidFill>
                  <a:schemeClr val="accent1"/>
                </a:solidFill>
              </a:rPr>
              <a:t>operators</a:t>
            </a:r>
            <a:r>
              <a:rPr lang="en-US" sz="2000" dirty="0">
                <a:solidFill>
                  <a:schemeClr val="accent1"/>
                </a:solidFill>
              </a:rPr>
              <a:t> acting on </a:t>
            </a:r>
            <a:r>
              <a:rPr lang="en-US" sz="2000" b="1" dirty="0">
                <a:solidFill>
                  <a:schemeClr val="accent1"/>
                </a:solidFill>
              </a:rPr>
              <a:t>operands</a:t>
            </a:r>
            <a:r>
              <a:rPr lang="en-US" sz="2000" dirty="0">
                <a:solidFill>
                  <a:schemeClr val="accent1"/>
                </a:solidFill>
              </a:rPr>
              <a:t>.</a:t>
            </a:r>
          </a:p>
          <a:p>
            <a:r>
              <a:rPr lang="en-US" sz="2000" dirty="0">
                <a:solidFill>
                  <a:schemeClr val="accent1"/>
                </a:solidFill>
              </a:rPr>
              <a:t>An </a:t>
            </a:r>
            <a:r>
              <a:rPr lang="en-US" sz="2000" b="1" dirty="0">
                <a:solidFill>
                  <a:schemeClr val="accent1"/>
                </a:solidFill>
              </a:rPr>
              <a:t>operand</a:t>
            </a:r>
            <a:r>
              <a:rPr lang="en-US" sz="2000" dirty="0">
                <a:solidFill>
                  <a:schemeClr val="accent1"/>
                </a:solidFill>
              </a:rPr>
              <a:t> is an entity on which operation is to be performed.</a:t>
            </a:r>
          </a:p>
          <a:p>
            <a:endParaRPr lang="en-US" sz="2000" dirty="0">
              <a:solidFill>
                <a:schemeClr val="accent1"/>
              </a:solidFill>
            </a:endParaRPr>
          </a:p>
          <a:p>
            <a:endParaRPr lang="en-US" sz="2000" dirty="0">
              <a:solidFill>
                <a:schemeClr val="accent1"/>
              </a:solidFill>
            </a:endParaRPr>
          </a:p>
          <a:p>
            <a:pPr>
              <a:buNone/>
            </a:pPr>
            <a:r>
              <a:rPr lang="en-US" sz="2000" dirty="0">
                <a:solidFill>
                  <a:schemeClr val="accent1"/>
                </a:solidFill>
              </a:rPr>
              <a:t>	</a:t>
            </a:r>
          </a:p>
          <a:p>
            <a:r>
              <a:rPr lang="en-US" sz="2000" dirty="0">
                <a:solidFill>
                  <a:schemeClr val="accent1"/>
                </a:solidFill>
              </a:rPr>
              <a:t>An </a:t>
            </a:r>
            <a:r>
              <a:rPr lang="en-US" sz="2000" b="1" dirty="0">
                <a:solidFill>
                  <a:schemeClr val="accent1"/>
                </a:solidFill>
              </a:rPr>
              <a:t>operator</a:t>
            </a:r>
            <a:r>
              <a:rPr lang="en-US" sz="2000" dirty="0">
                <a:solidFill>
                  <a:schemeClr val="accent1"/>
                </a:solidFill>
              </a:rPr>
              <a:t> specifies the operation to be applied on operands. </a:t>
            </a:r>
          </a:p>
          <a:p>
            <a:endParaRPr lang="en-US" sz="2000" dirty="0">
              <a:solidFill>
                <a:schemeClr val="accent1"/>
              </a:solidFill>
            </a:endParaRPr>
          </a:p>
          <a:p>
            <a:endParaRPr lang="en-US" sz="2000" dirty="0">
              <a:solidFill>
                <a:schemeClr val="accent1"/>
              </a:solidFill>
            </a:endParaRPr>
          </a:p>
          <a:p>
            <a:r>
              <a:rPr lang="en-US" sz="2000" dirty="0">
                <a:solidFill>
                  <a:schemeClr val="accent1"/>
                </a:solidFill>
              </a:rPr>
              <a:t>Expressions are made of one or more operands.</a:t>
            </a:r>
          </a:p>
          <a:p>
            <a:r>
              <a:rPr lang="en-US" sz="2000" dirty="0">
                <a:solidFill>
                  <a:schemeClr val="accent1"/>
                </a:solidFill>
              </a:rPr>
              <a:t>Statements like :</a:t>
            </a:r>
          </a:p>
          <a:p>
            <a:pPr>
              <a:buNone/>
            </a:pPr>
            <a:r>
              <a:rPr lang="en-US" sz="2000" dirty="0">
                <a:solidFill>
                  <a:schemeClr val="accent1"/>
                </a:solidFill>
              </a:rPr>
              <a:t>	</a:t>
            </a:r>
            <a:r>
              <a:rPr lang="en-US" sz="2000" dirty="0">
                <a:solidFill>
                  <a:schemeClr val="accent3">
                    <a:lumMod val="50000"/>
                  </a:schemeClr>
                </a:solidFill>
              </a:rPr>
              <a:t>a = b + c</a:t>
            </a:r>
            <a:r>
              <a:rPr lang="en-US" sz="2000" dirty="0">
                <a:solidFill>
                  <a:schemeClr val="accent1"/>
                </a:solidFill>
              </a:rPr>
              <a:t>,  </a:t>
            </a:r>
          </a:p>
          <a:p>
            <a:pPr>
              <a:buNone/>
            </a:pPr>
            <a:r>
              <a:rPr lang="en-US" sz="2000" dirty="0">
                <a:solidFill>
                  <a:schemeClr val="accent1"/>
                </a:solidFill>
              </a:rPr>
              <a:t>	</a:t>
            </a:r>
            <a:r>
              <a:rPr lang="en-US" sz="2000" dirty="0">
                <a:solidFill>
                  <a:schemeClr val="accent3">
                    <a:lumMod val="50000"/>
                  </a:schemeClr>
                </a:solidFill>
              </a:rPr>
              <a:t>300 &gt; (8 * k)</a:t>
            </a:r>
            <a:r>
              <a:rPr lang="en-US" sz="2000" dirty="0">
                <a:solidFill>
                  <a:schemeClr val="accent1"/>
                </a:solidFill>
              </a:rPr>
              <a:t> </a:t>
            </a:r>
          </a:p>
        </p:txBody>
      </p:sp>
      <p:sp>
        <p:nvSpPr>
          <p:cNvPr id="5" name="Rounded Rectangle 4"/>
          <p:cNvSpPr/>
          <p:nvPr/>
        </p:nvSpPr>
        <p:spPr>
          <a:xfrm>
            <a:off x="457200" y="838200"/>
            <a:ext cx="7543800"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solidFill>
                  <a:schemeClr val="accent1"/>
                </a:solidFill>
              </a:rPr>
              <a:t>Example: addition of two numbers, 5+8, these numbers will be operands.</a:t>
            </a:r>
            <a:endParaRPr lang="en-US" sz="2000" dirty="0"/>
          </a:p>
        </p:txBody>
      </p:sp>
      <p:sp>
        <p:nvSpPr>
          <p:cNvPr id="6" name="Rounded Rectangle 5"/>
          <p:cNvSpPr/>
          <p:nvPr/>
        </p:nvSpPr>
        <p:spPr>
          <a:xfrm>
            <a:off x="457200" y="1905000"/>
            <a:ext cx="7543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solidFill>
                  <a:schemeClr val="accent1"/>
                </a:solidFill>
              </a:rPr>
              <a:t>Example: The addition, subtraction, etc will be operators</a:t>
            </a:r>
            <a:endParaRPr lang="en-US" sz="2000" dirty="0"/>
          </a:p>
        </p:txBody>
      </p:sp>
    </p:spTree>
    <p:extLst>
      <p:ext uri="{BB962C8B-B14F-4D97-AF65-F5344CB8AC3E}">
        <p14:creationId xmlns:p14="http://schemas.microsoft.com/office/powerpoint/2010/main" val="1496945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Operators</a:t>
            </a:r>
          </a:p>
        </p:txBody>
      </p:sp>
      <p:sp>
        <p:nvSpPr>
          <p:cNvPr id="3" name="Content Placeholder 2"/>
          <p:cNvSpPr>
            <a:spLocks noGrp="1"/>
          </p:cNvSpPr>
          <p:nvPr>
            <p:ph idx="1"/>
          </p:nvPr>
        </p:nvSpPr>
        <p:spPr/>
        <p:txBody>
          <a:bodyPr>
            <a:normAutofit lnSpcReduction="10000"/>
          </a:bodyPr>
          <a:lstStyle/>
          <a:p>
            <a:r>
              <a:rPr lang="en-US" b="1" dirty="0">
                <a:solidFill>
                  <a:srgbClr val="0070C0"/>
                </a:solidFill>
              </a:rPr>
              <a:t>Types of operators are: </a:t>
            </a:r>
          </a:p>
          <a:p>
            <a:pPr marL="971550" lvl="1" indent="-514350">
              <a:buFont typeface="+mj-lt"/>
              <a:buAutoNum type="arabicPeriod"/>
            </a:pPr>
            <a:r>
              <a:rPr lang="en-US" dirty="0">
                <a:solidFill>
                  <a:srgbClr val="0070C0"/>
                </a:solidFill>
              </a:rPr>
              <a:t>Arithmetic operator</a:t>
            </a:r>
          </a:p>
          <a:p>
            <a:pPr marL="971550" lvl="1" indent="-514350">
              <a:buFont typeface="+mj-lt"/>
              <a:buAutoNum type="arabicPeriod"/>
            </a:pPr>
            <a:r>
              <a:rPr lang="en-US" dirty="0">
                <a:solidFill>
                  <a:srgbClr val="0070C0"/>
                </a:solidFill>
              </a:rPr>
              <a:t>Unary operator</a:t>
            </a:r>
          </a:p>
          <a:p>
            <a:pPr marL="971550" lvl="1" indent="-514350">
              <a:buFont typeface="+mj-lt"/>
              <a:buAutoNum type="arabicPeriod"/>
            </a:pPr>
            <a:r>
              <a:rPr lang="en-US" dirty="0">
                <a:solidFill>
                  <a:srgbClr val="0070C0"/>
                </a:solidFill>
              </a:rPr>
              <a:t>Relational operator</a:t>
            </a:r>
          </a:p>
          <a:p>
            <a:pPr marL="971550" lvl="1" indent="-514350">
              <a:buFont typeface="+mj-lt"/>
              <a:buAutoNum type="arabicPeriod"/>
            </a:pPr>
            <a:r>
              <a:rPr lang="en-US" dirty="0">
                <a:solidFill>
                  <a:srgbClr val="0070C0"/>
                </a:solidFill>
              </a:rPr>
              <a:t>Logical operator</a:t>
            </a:r>
          </a:p>
          <a:p>
            <a:pPr marL="971550" lvl="1" indent="-514350">
              <a:buFont typeface="+mj-lt"/>
              <a:buAutoNum type="arabicPeriod"/>
            </a:pPr>
            <a:r>
              <a:rPr lang="en-US" dirty="0">
                <a:solidFill>
                  <a:srgbClr val="0070C0"/>
                </a:solidFill>
              </a:rPr>
              <a:t>Assignment operator</a:t>
            </a:r>
          </a:p>
          <a:p>
            <a:pPr marL="971550" lvl="1" indent="-514350">
              <a:buFont typeface="+mj-lt"/>
              <a:buAutoNum type="arabicPeriod"/>
            </a:pPr>
            <a:r>
              <a:rPr lang="en-US" dirty="0">
                <a:solidFill>
                  <a:srgbClr val="0070C0"/>
                </a:solidFill>
              </a:rPr>
              <a:t>Conditional operator</a:t>
            </a:r>
          </a:p>
          <a:p>
            <a:pPr marL="971550" lvl="1" indent="-514350">
              <a:buFont typeface="+mj-lt"/>
              <a:buAutoNum type="arabicPeriod"/>
            </a:pPr>
            <a:r>
              <a:rPr lang="en-US" dirty="0">
                <a:solidFill>
                  <a:srgbClr val="0070C0"/>
                </a:solidFill>
              </a:rPr>
              <a:t>Bitwise operator</a:t>
            </a:r>
          </a:p>
          <a:p>
            <a:pPr marL="971550" lvl="1" indent="-514350">
              <a:buFont typeface="+mj-lt"/>
              <a:buAutoNum type="arabicPeriod"/>
            </a:pPr>
            <a:r>
              <a:rPr lang="en-US" dirty="0"/>
              <a:t>Special operator</a:t>
            </a:r>
            <a:endParaRPr lang="en-US" dirty="0">
              <a:solidFill>
                <a:srgbClr val="0070C0"/>
              </a:solidFill>
            </a:endParaRPr>
          </a:p>
        </p:txBody>
      </p:sp>
    </p:spTree>
    <p:extLst>
      <p:ext uri="{BB962C8B-B14F-4D97-AF65-F5344CB8AC3E}">
        <p14:creationId xmlns:p14="http://schemas.microsoft.com/office/powerpoint/2010/main" val="3889716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143000" y="284163"/>
            <a:ext cx="7543800" cy="1163637"/>
          </a:xfrm>
        </p:spPr>
        <p:txBody>
          <a:bodyPr>
            <a:normAutofit/>
          </a:bodyPr>
          <a:lstStyle/>
          <a:p>
            <a:r>
              <a:rPr lang="en-IN" sz="3600" dirty="0"/>
              <a:t>Description of Operators</a:t>
            </a:r>
          </a:p>
        </p:txBody>
      </p:sp>
      <p:sp>
        <p:nvSpPr>
          <p:cNvPr id="5123" name="Content Placeholder 2"/>
          <p:cNvSpPr>
            <a:spLocks noGrp="1"/>
          </p:cNvSpPr>
          <p:nvPr>
            <p:ph idx="1"/>
          </p:nvPr>
        </p:nvSpPr>
        <p:spPr>
          <a:xfrm>
            <a:off x="500062" y="1581150"/>
            <a:ext cx="8643938" cy="5200650"/>
          </a:xfrm>
        </p:spPr>
        <p:txBody>
          <a:bodyPr>
            <a:normAutofit/>
          </a:bodyPr>
          <a:lstStyle/>
          <a:p>
            <a:pPr algn="just">
              <a:buFont typeface="Wingdings" pitchFamily="2" charset="2"/>
              <a:buChar char="Ø"/>
            </a:pPr>
            <a:r>
              <a:rPr lang="en-US" dirty="0">
                <a:solidFill>
                  <a:schemeClr val="accent5">
                    <a:lumMod val="50000"/>
                  </a:schemeClr>
                </a:solidFill>
                <a:cs typeface="Times New Roman" pitchFamily="18" charset="0"/>
              </a:rPr>
              <a:t>Arithmetic Operators </a:t>
            </a:r>
          </a:p>
          <a:p>
            <a:pPr algn="just">
              <a:buNone/>
            </a:pPr>
            <a:r>
              <a:rPr lang="en-US" dirty="0">
                <a:solidFill>
                  <a:schemeClr val="accent5">
                    <a:lumMod val="50000"/>
                  </a:schemeClr>
                </a:solidFill>
                <a:cs typeface="Times New Roman" pitchFamily="18" charset="0"/>
              </a:rPr>
              <a:t>   </a:t>
            </a:r>
            <a:r>
              <a:rPr lang="en-US" sz="2400" dirty="0">
                <a:cs typeface="Times New Roman" pitchFamily="18" charset="0"/>
              </a:rPr>
              <a:t>These are binary operators i.e. expression requires two operands </a:t>
            </a:r>
          </a:p>
          <a:p>
            <a:pPr algn="just">
              <a:buFont typeface="Wingdings" pitchFamily="2" charset="2"/>
              <a:buChar char="Ø"/>
            </a:pPr>
            <a:endParaRPr lang="en-US" dirty="0">
              <a:solidFill>
                <a:schemeClr val="accent5">
                  <a:lumMod val="50000"/>
                </a:schemeClr>
              </a:solidFill>
              <a:cs typeface="Times New Roman" pitchFamily="18" charset="0"/>
            </a:endParaRPr>
          </a:p>
          <a:p>
            <a:pPr algn="just">
              <a:buFont typeface="Wingdings" pitchFamily="2" charset="2"/>
              <a:buChar char="Ø"/>
            </a:pPr>
            <a:endParaRPr lang="en-US" dirty="0">
              <a:solidFill>
                <a:schemeClr val="accent5">
                  <a:lumMod val="50000"/>
                </a:schemeClr>
              </a:solidFill>
              <a:cs typeface="Times New Roman" pitchFamily="18" charset="0"/>
            </a:endParaRPr>
          </a:p>
        </p:txBody>
      </p:sp>
      <p:graphicFrame>
        <p:nvGraphicFramePr>
          <p:cNvPr id="5" name="Table 4"/>
          <p:cNvGraphicFramePr>
            <a:graphicFrameLocks noGrp="1"/>
          </p:cNvGraphicFramePr>
          <p:nvPr/>
        </p:nvGraphicFramePr>
        <p:xfrm>
          <a:off x="762000" y="2819400"/>
          <a:ext cx="7620000" cy="2519680"/>
        </p:xfrm>
        <a:graphic>
          <a:graphicData uri="http://schemas.openxmlformats.org/drawingml/2006/table">
            <a:tbl>
              <a:tblPr firstRow="1" bandRow="1">
                <a:tableStyleId>{616DA210-FB5B-4158-B5E0-FEB733F419BA}</a:tableStyleId>
              </a:tblPr>
              <a:tblGrid>
                <a:gridCol w="1143000">
                  <a:extLst>
                    <a:ext uri="{9D8B030D-6E8A-4147-A177-3AD203B41FA5}">
                      <a16:colId xmlns:a16="http://schemas.microsoft.com/office/drawing/2014/main" val="20000"/>
                    </a:ext>
                  </a:extLst>
                </a:gridCol>
                <a:gridCol w="3333750">
                  <a:extLst>
                    <a:ext uri="{9D8B030D-6E8A-4147-A177-3AD203B41FA5}">
                      <a16:colId xmlns:a16="http://schemas.microsoft.com/office/drawing/2014/main" val="20001"/>
                    </a:ext>
                  </a:extLst>
                </a:gridCol>
                <a:gridCol w="3143250">
                  <a:extLst>
                    <a:ext uri="{9D8B030D-6E8A-4147-A177-3AD203B41FA5}">
                      <a16:colId xmlns:a16="http://schemas.microsoft.com/office/drawing/2014/main" val="20002"/>
                    </a:ext>
                  </a:extLst>
                </a:gridCol>
              </a:tblGrid>
              <a:tr h="370840">
                <a:tc>
                  <a:txBody>
                    <a:bodyPr/>
                    <a:lstStyle/>
                    <a:p>
                      <a:r>
                        <a:rPr lang="en-US" sz="2000" dirty="0"/>
                        <a:t>Operator</a:t>
                      </a:r>
                      <a:endParaRPr lang="en-US" sz="2000" b="1" dirty="0">
                        <a:solidFill>
                          <a:schemeClr val="tx1"/>
                        </a:solidFill>
                      </a:endParaRPr>
                    </a:p>
                  </a:txBody>
                  <a:tcPr/>
                </a:tc>
                <a:tc>
                  <a:txBody>
                    <a:bodyPr/>
                    <a:lstStyle/>
                    <a:p>
                      <a:r>
                        <a:rPr lang="en-US" sz="2000" dirty="0"/>
                        <a:t>Description</a:t>
                      </a:r>
                      <a:endParaRPr lang="en-US" sz="2000" b="1" dirty="0">
                        <a:solidFill>
                          <a:schemeClr val="tx1"/>
                        </a:solidFill>
                      </a:endParaRPr>
                    </a:p>
                  </a:txBody>
                  <a:tcPr/>
                </a:tc>
                <a:tc>
                  <a:txBody>
                    <a:bodyPr/>
                    <a:lstStyle/>
                    <a:p>
                      <a:r>
                        <a:rPr lang="en-US" sz="2000" dirty="0"/>
                        <a:t>Example (a=4 and b=2)</a:t>
                      </a:r>
                      <a:endParaRPr lang="en-US" sz="2000" b="1"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dirty="0"/>
                        <a:t>+</a:t>
                      </a:r>
                      <a:endParaRPr lang="en-US" dirty="0">
                        <a:solidFill>
                          <a:schemeClr val="tx1"/>
                        </a:solidFill>
                      </a:endParaRPr>
                    </a:p>
                  </a:txBody>
                  <a:tcPr/>
                </a:tc>
                <a:tc>
                  <a:txBody>
                    <a:bodyPr/>
                    <a:lstStyle/>
                    <a:p>
                      <a:r>
                        <a:rPr lang="en-US" dirty="0"/>
                        <a:t>Addition of two </a:t>
                      </a:r>
                      <a:r>
                        <a:rPr lang="en-US" baseline="0" dirty="0"/>
                        <a:t>operands</a:t>
                      </a:r>
                      <a:endParaRPr lang="en-US" dirty="0">
                        <a:solidFill>
                          <a:schemeClr val="tx1"/>
                        </a:solidFill>
                      </a:endParaRPr>
                    </a:p>
                  </a:txBody>
                  <a:tcPr/>
                </a:tc>
                <a:tc>
                  <a:txBody>
                    <a:bodyPr/>
                    <a:lstStyle/>
                    <a:p>
                      <a:r>
                        <a:rPr lang="en-US" dirty="0"/>
                        <a:t>a</a:t>
                      </a:r>
                      <a:r>
                        <a:rPr lang="en-US" baseline="0" dirty="0"/>
                        <a:t> </a:t>
                      </a:r>
                      <a:r>
                        <a:rPr lang="en-US" dirty="0"/>
                        <a:t>+ b = 6</a:t>
                      </a:r>
                      <a:endParaRPr lang="en-US" dirty="0">
                        <a:solidFill>
                          <a:schemeClr val="tx1"/>
                        </a:solidFill>
                      </a:endParaRPr>
                    </a:p>
                  </a:txBody>
                  <a:tcPr/>
                </a:tc>
                <a:extLst>
                  <a:ext uri="{0D108BD9-81ED-4DB2-BD59-A6C34878D82A}">
                    <a16:rowId xmlns:a16="http://schemas.microsoft.com/office/drawing/2014/main" val="10001"/>
                  </a:ext>
                </a:extLst>
              </a:tr>
              <a:tr h="370840">
                <a:tc>
                  <a:txBody>
                    <a:bodyPr/>
                    <a:lstStyle/>
                    <a:p>
                      <a:r>
                        <a:rPr lang="en-US" dirty="0"/>
                        <a:t>-</a:t>
                      </a:r>
                      <a:endParaRPr lang="en-US" dirty="0">
                        <a:solidFill>
                          <a:schemeClr val="tx1"/>
                        </a:solidFill>
                      </a:endParaRPr>
                    </a:p>
                  </a:txBody>
                  <a:tcPr/>
                </a:tc>
                <a:tc>
                  <a:txBody>
                    <a:bodyPr/>
                    <a:lstStyle/>
                    <a:p>
                      <a:r>
                        <a:rPr lang="en-US" dirty="0"/>
                        <a:t>Subtraction of two </a:t>
                      </a:r>
                      <a:r>
                        <a:rPr lang="en-US" baseline="0" dirty="0"/>
                        <a:t>operands</a:t>
                      </a:r>
                      <a:endParaRPr lang="en-US" dirty="0">
                        <a:solidFill>
                          <a:schemeClr val="tx1"/>
                        </a:solidFill>
                      </a:endParaRPr>
                    </a:p>
                  </a:txBody>
                  <a:tcPr/>
                </a:tc>
                <a:tc>
                  <a:txBody>
                    <a:bodyPr/>
                    <a:lstStyle/>
                    <a:p>
                      <a:r>
                        <a:rPr lang="en-US" dirty="0"/>
                        <a:t>a – b = 2</a:t>
                      </a:r>
                      <a:endParaRPr lang="en-US" dirty="0">
                        <a:solidFill>
                          <a:schemeClr val="tx1"/>
                        </a:solidFill>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endParaRPr lang="en-US" dirty="0">
                        <a:solidFill>
                          <a:schemeClr val="tx1"/>
                        </a:solidFill>
                      </a:endParaRPr>
                    </a:p>
                  </a:txBody>
                  <a:tcPr/>
                </a:tc>
                <a:tc>
                  <a:txBody>
                    <a:bodyPr/>
                    <a:lstStyle/>
                    <a:p>
                      <a:r>
                        <a:rPr lang="en-US" dirty="0"/>
                        <a:t>Multiplication of two</a:t>
                      </a:r>
                      <a:r>
                        <a:rPr lang="en-US" baseline="0" dirty="0"/>
                        <a:t> operands</a:t>
                      </a:r>
                      <a:endParaRPr lang="en-US" dirty="0">
                        <a:solidFill>
                          <a:schemeClr val="tx1"/>
                        </a:solidFill>
                      </a:endParaRPr>
                    </a:p>
                  </a:txBody>
                  <a:tcPr/>
                </a:tc>
                <a:tc>
                  <a:txBody>
                    <a:bodyPr/>
                    <a:lstStyle/>
                    <a:p>
                      <a:r>
                        <a:rPr lang="en-US" dirty="0"/>
                        <a:t>a * b = 8</a:t>
                      </a:r>
                      <a:endParaRPr lang="en-US" dirty="0">
                        <a:solidFill>
                          <a:schemeClr val="tx1"/>
                        </a:solidFill>
                      </a:endParaRPr>
                    </a:p>
                  </a:txBody>
                  <a:tcPr/>
                </a:tc>
                <a:extLst>
                  <a:ext uri="{0D108BD9-81ED-4DB2-BD59-A6C34878D82A}">
                    <a16:rowId xmlns:a16="http://schemas.microsoft.com/office/drawing/2014/main" val="10003"/>
                  </a:ext>
                </a:extLst>
              </a:tr>
              <a:tr h="370840">
                <a:tc>
                  <a:txBody>
                    <a:bodyPr/>
                    <a:lstStyle/>
                    <a:p>
                      <a:r>
                        <a:rPr lang="en-US" dirty="0"/>
                        <a:t>/</a:t>
                      </a:r>
                      <a:endParaRPr lang="en-US" dirty="0">
                        <a:solidFill>
                          <a:schemeClr val="tx1"/>
                        </a:solidFill>
                      </a:endParaRPr>
                    </a:p>
                  </a:txBody>
                  <a:tcPr/>
                </a:tc>
                <a:tc>
                  <a:txBody>
                    <a:bodyPr/>
                    <a:lstStyle/>
                    <a:p>
                      <a:r>
                        <a:rPr lang="en-US" dirty="0"/>
                        <a:t>Division of two </a:t>
                      </a:r>
                      <a:r>
                        <a:rPr lang="en-US" baseline="0" dirty="0"/>
                        <a:t>operands</a:t>
                      </a:r>
                      <a:endParaRPr lang="en-US" dirty="0">
                        <a:solidFill>
                          <a:schemeClr val="tx1"/>
                        </a:solidFill>
                      </a:endParaRPr>
                    </a:p>
                  </a:txBody>
                  <a:tcPr/>
                </a:tc>
                <a:tc>
                  <a:txBody>
                    <a:bodyPr/>
                    <a:lstStyle/>
                    <a:p>
                      <a:r>
                        <a:rPr lang="en-US" dirty="0"/>
                        <a:t>a</a:t>
                      </a:r>
                      <a:r>
                        <a:rPr lang="en-US" baseline="0" dirty="0"/>
                        <a:t> </a:t>
                      </a:r>
                      <a:r>
                        <a:rPr lang="en-US" dirty="0"/>
                        <a:t>/ b = 2</a:t>
                      </a:r>
                      <a:endParaRPr lang="en-US" dirty="0">
                        <a:solidFill>
                          <a:schemeClr val="tx1"/>
                        </a:solidFill>
                      </a:endParaRPr>
                    </a:p>
                  </a:txBody>
                  <a:tcPr/>
                </a:tc>
                <a:extLst>
                  <a:ext uri="{0D108BD9-81ED-4DB2-BD59-A6C34878D82A}">
                    <a16:rowId xmlns:a16="http://schemas.microsoft.com/office/drawing/2014/main" val="10004"/>
                  </a:ext>
                </a:extLst>
              </a:tr>
              <a:tr h="370840">
                <a:tc>
                  <a:txBody>
                    <a:bodyPr/>
                    <a:lstStyle/>
                    <a:p>
                      <a:r>
                        <a:rPr lang="en-US" dirty="0"/>
                        <a:t>%</a:t>
                      </a:r>
                      <a:endParaRPr lang="en-US" dirty="0">
                        <a:solidFill>
                          <a:schemeClr val="tx1"/>
                        </a:solidFill>
                      </a:endParaRPr>
                    </a:p>
                  </a:txBody>
                  <a:tcPr/>
                </a:tc>
                <a:tc>
                  <a:txBody>
                    <a:bodyPr/>
                    <a:lstStyle/>
                    <a:p>
                      <a:r>
                        <a:rPr lang="en-US" dirty="0"/>
                        <a:t>Modulus gives the remainder after division</a:t>
                      </a:r>
                      <a:r>
                        <a:rPr lang="en-US" baseline="0" dirty="0"/>
                        <a:t> of two operands</a:t>
                      </a:r>
                      <a:endParaRPr lang="en-US" dirty="0">
                        <a:solidFill>
                          <a:schemeClr val="tx1"/>
                        </a:solidFill>
                      </a:endParaRPr>
                    </a:p>
                  </a:txBody>
                  <a:tcPr/>
                </a:tc>
                <a:tc>
                  <a:txBody>
                    <a:bodyPr/>
                    <a:lstStyle/>
                    <a:p>
                      <a:r>
                        <a:rPr lang="en-US" dirty="0"/>
                        <a:t> a % b</a:t>
                      </a:r>
                      <a:r>
                        <a:rPr lang="en-US" baseline="0" dirty="0"/>
                        <a:t> = 0</a:t>
                      </a:r>
                      <a:endParaRPr lang="en-US" dirty="0">
                        <a:solidFill>
                          <a:schemeClr val="tx1"/>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3877355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5963"/>
          </a:xfrm>
        </p:spPr>
        <p:txBody>
          <a:bodyPr/>
          <a:lstStyle/>
          <a:p>
            <a:pPr>
              <a:buFont typeface="Wingdings" pitchFamily="2" charset="2"/>
              <a:buChar char="Ø"/>
            </a:pPr>
            <a:r>
              <a:rPr lang="en-US" dirty="0">
                <a:solidFill>
                  <a:schemeClr val="accent5">
                    <a:lumMod val="50000"/>
                  </a:schemeClr>
                </a:solidFill>
                <a:cs typeface="Times New Roman" pitchFamily="18" charset="0"/>
              </a:rPr>
              <a:t>Unary Operator</a:t>
            </a:r>
          </a:p>
          <a:p>
            <a:pPr>
              <a:spcBef>
                <a:spcPts val="0"/>
              </a:spcBef>
              <a:buNone/>
            </a:pPr>
            <a:r>
              <a:rPr lang="en-US" sz="2400" dirty="0">
                <a:cs typeface="Times New Roman" pitchFamily="18" charset="0"/>
              </a:rPr>
              <a:t>These operator requires only one operand.</a:t>
            </a:r>
          </a:p>
        </p:txBody>
      </p:sp>
      <p:graphicFrame>
        <p:nvGraphicFramePr>
          <p:cNvPr id="5" name="Table 4"/>
          <p:cNvGraphicFramePr>
            <a:graphicFrameLocks noGrp="1"/>
          </p:cNvGraphicFramePr>
          <p:nvPr>
            <p:extLst>
              <p:ext uri="{D42A27DB-BD31-4B8C-83A1-F6EECF244321}">
                <p14:modId xmlns:p14="http://schemas.microsoft.com/office/powerpoint/2010/main" val="558919524"/>
              </p:ext>
            </p:extLst>
          </p:nvPr>
        </p:nvGraphicFramePr>
        <p:xfrm>
          <a:off x="761999" y="1600200"/>
          <a:ext cx="7620002" cy="3479800"/>
        </p:xfrm>
        <a:graphic>
          <a:graphicData uri="http://schemas.openxmlformats.org/drawingml/2006/table">
            <a:tbl>
              <a:tblPr firstRow="1" bandRow="1">
                <a:tableStyleId>{616DA210-FB5B-4158-B5E0-FEB733F419BA}</a:tableStyleId>
              </a:tblPr>
              <a:tblGrid>
                <a:gridCol w="1143001">
                  <a:extLst>
                    <a:ext uri="{9D8B030D-6E8A-4147-A177-3AD203B41FA5}">
                      <a16:colId xmlns:a16="http://schemas.microsoft.com/office/drawing/2014/main" val="20000"/>
                    </a:ext>
                  </a:extLst>
                </a:gridCol>
                <a:gridCol w="3333750">
                  <a:extLst>
                    <a:ext uri="{9D8B030D-6E8A-4147-A177-3AD203B41FA5}">
                      <a16:colId xmlns:a16="http://schemas.microsoft.com/office/drawing/2014/main" val="20001"/>
                    </a:ext>
                  </a:extLst>
                </a:gridCol>
                <a:gridCol w="3143251">
                  <a:extLst>
                    <a:ext uri="{9D8B030D-6E8A-4147-A177-3AD203B41FA5}">
                      <a16:colId xmlns:a16="http://schemas.microsoft.com/office/drawing/2014/main" val="20002"/>
                    </a:ext>
                  </a:extLst>
                </a:gridCol>
              </a:tblGrid>
              <a:tr h="370840">
                <a:tc>
                  <a:txBody>
                    <a:bodyPr/>
                    <a:lstStyle/>
                    <a:p>
                      <a:r>
                        <a:rPr lang="en-US" sz="2000" dirty="0"/>
                        <a:t>Operator</a:t>
                      </a:r>
                      <a:endParaRPr lang="en-US" sz="2000" b="1" dirty="0">
                        <a:solidFill>
                          <a:schemeClr val="tx1"/>
                        </a:solidFill>
                      </a:endParaRPr>
                    </a:p>
                  </a:txBody>
                  <a:tcPr/>
                </a:tc>
                <a:tc>
                  <a:txBody>
                    <a:bodyPr/>
                    <a:lstStyle/>
                    <a:p>
                      <a:r>
                        <a:rPr lang="en-US" sz="2000" dirty="0"/>
                        <a:t>Description</a:t>
                      </a:r>
                      <a:endParaRPr lang="en-US" sz="2000" b="1" dirty="0">
                        <a:solidFill>
                          <a:schemeClr val="tx1"/>
                        </a:solidFill>
                      </a:endParaRPr>
                    </a:p>
                  </a:txBody>
                  <a:tcPr/>
                </a:tc>
                <a:tc>
                  <a:txBody>
                    <a:bodyPr/>
                    <a:lstStyle/>
                    <a:p>
                      <a:r>
                        <a:rPr lang="en-US" sz="2000" dirty="0"/>
                        <a:t>Example(count=1)</a:t>
                      </a:r>
                      <a:endParaRPr lang="en-US" sz="2000" b="1" dirty="0">
                        <a:solidFill>
                          <a:schemeClr val="tx1"/>
                        </a:solidFill>
                      </a:endParaRPr>
                    </a:p>
                  </a:txBody>
                  <a:tcPr/>
                </a:tc>
                <a:extLst>
                  <a:ext uri="{0D108BD9-81ED-4DB2-BD59-A6C34878D82A}">
                    <a16:rowId xmlns:a16="http://schemas.microsoft.com/office/drawing/2014/main" val="10000"/>
                  </a:ext>
                </a:extLst>
              </a:tr>
              <a:tr h="1163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endParaRPr lang="en-US" dirty="0">
                        <a:solidFill>
                          <a:schemeClr val="tx1"/>
                        </a:solidFill>
                      </a:endParaRPr>
                    </a:p>
                  </a:txBody>
                  <a:tcPr/>
                </a:tc>
                <a:tc>
                  <a:txBody>
                    <a:bodyPr/>
                    <a:lstStyle/>
                    <a:p>
                      <a:r>
                        <a:rPr lang="en-US" dirty="0"/>
                        <a:t>unary plus is used to show positive value</a:t>
                      </a:r>
                      <a:endParaRPr lang="en-US" dirty="0">
                        <a:solidFill>
                          <a:schemeClr val="tx1"/>
                        </a:solidFill>
                      </a:endParaRPr>
                    </a:p>
                  </a:txBody>
                  <a:tcPr/>
                </a:tc>
                <a:tc>
                  <a:txBody>
                    <a:bodyPr/>
                    <a:lstStyle/>
                    <a:p>
                      <a:r>
                        <a:rPr lang="en-US" dirty="0"/>
                        <a:t>+count; 	value</a:t>
                      </a:r>
                      <a:r>
                        <a:rPr lang="en-US" baseline="0" dirty="0"/>
                        <a:t> is 1</a:t>
                      </a:r>
                      <a:endParaRPr lang="en-US" dirty="0">
                        <a:solidFill>
                          <a:schemeClr val="tx1"/>
                        </a:solidFill>
                      </a:endParaRPr>
                    </a:p>
                  </a:txBody>
                  <a:tcPr/>
                </a:tc>
                <a:extLst>
                  <a:ext uri="{0D108BD9-81ED-4DB2-BD59-A6C34878D82A}">
                    <a16:rowId xmlns:a16="http://schemas.microsoft.com/office/drawing/2014/main" val="10001"/>
                  </a:ext>
                </a:extLst>
              </a:tr>
              <a:tr h="370840">
                <a:tc>
                  <a:txBody>
                    <a:bodyPr/>
                    <a:lstStyle/>
                    <a:p>
                      <a:r>
                        <a:rPr lang="en-US" dirty="0"/>
                        <a:t>-</a:t>
                      </a:r>
                      <a:endParaRPr lang="en-US" dirty="0">
                        <a:solidFill>
                          <a:schemeClr val="tx1"/>
                        </a:solidFill>
                      </a:endParaRPr>
                    </a:p>
                  </a:txBody>
                  <a:tcPr/>
                </a:tc>
                <a:tc>
                  <a:txBody>
                    <a:bodyPr/>
                    <a:lstStyle/>
                    <a:p>
                      <a:r>
                        <a:rPr lang="en-US" dirty="0"/>
                        <a:t>unary minus negates</a:t>
                      </a:r>
                      <a:r>
                        <a:rPr lang="en-US" baseline="0" dirty="0"/>
                        <a:t> the value of operand</a:t>
                      </a:r>
                      <a:endParaRPr lang="en-US" dirty="0">
                        <a:solidFill>
                          <a:schemeClr val="tx1"/>
                        </a:solidFill>
                      </a:endParaRPr>
                    </a:p>
                  </a:txBody>
                  <a:tcPr/>
                </a:tc>
                <a:tc>
                  <a:txBody>
                    <a:bodyPr/>
                    <a:lstStyle/>
                    <a:p>
                      <a:r>
                        <a:rPr lang="en-US" dirty="0"/>
                        <a:t>-count; 	value</a:t>
                      </a:r>
                      <a:r>
                        <a:rPr lang="en-US" baseline="0" dirty="0"/>
                        <a:t> is -1</a:t>
                      </a:r>
                      <a:endParaRPr lang="en-US" dirty="0">
                        <a:solidFill>
                          <a:schemeClr val="tx1"/>
                        </a:solidFill>
                      </a:endParaRPr>
                    </a:p>
                  </a:txBody>
                  <a:tcPr/>
                </a:tc>
                <a:extLst>
                  <a:ext uri="{0D108BD9-81ED-4DB2-BD59-A6C34878D82A}">
                    <a16:rowId xmlns:a16="http://schemas.microsoft.com/office/drawing/2014/main" val="10002"/>
                  </a:ext>
                </a:extLst>
              </a:tr>
              <a:tr h="370840">
                <a:tc>
                  <a:txBody>
                    <a:bodyPr/>
                    <a:lstStyle/>
                    <a:p>
                      <a:r>
                        <a:rPr lang="en-US" dirty="0"/>
                        <a:t>++</a:t>
                      </a:r>
                      <a:endParaRPr lang="en-US" dirty="0">
                        <a:solidFill>
                          <a:schemeClr val="tx1"/>
                        </a:solidFill>
                      </a:endParaRPr>
                    </a:p>
                  </a:txBody>
                  <a:tcPr/>
                </a:tc>
                <a:tc>
                  <a:txBody>
                    <a:bodyPr/>
                    <a:lstStyle/>
                    <a:p>
                      <a:r>
                        <a:rPr lang="en-US" dirty="0"/>
                        <a:t>Increment operator is used</a:t>
                      </a:r>
                      <a:r>
                        <a:rPr lang="en-US" baseline="0" dirty="0"/>
                        <a:t> to increase the operand value by 1</a:t>
                      </a:r>
                      <a:endParaRPr lang="en-US" dirty="0">
                        <a:solidFill>
                          <a:schemeClr val="tx1"/>
                        </a:solidFill>
                      </a:endParaRPr>
                    </a:p>
                  </a:txBody>
                  <a:tcPr/>
                </a:tc>
                <a:tc>
                  <a:txBody>
                    <a:bodyPr/>
                    <a:lstStyle/>
                    <a:p>
                      <a:r>
                        <a:rPr lang="en-US" dirty="0"/>
                        <a:t>++count; 	value is 2</a:t>
                      </a:r>
                    </a:p>
                    <a:p>
                      <a:r>
                        <a:rPr lang="en-US" dirty="0"/>
                        <a:t>count++; 	value is 2</a:t>
                      </a:r>
                      <a:endParaRPr lang="en-US" dirty="0">
                        <a:solidFill>
                          <a:schemeClr val="tx1"/>
                        </a:solidFill>
                      </a:endParaRPr>
                    </a:p>
                  </a:txBody>
                  <a:tcPr/>
                </a:tc>
                <a:extLst>
                  <a:ext uri="{0D108BD9-81ED-4DB2-BD59-A6C34878D82A}">
                    <a16:rowId xmlns:a16="http://schemas.microsoft.com/office/drawing/2014/main" val="10003"/>
                  </a:ext>
                </a:extLst>
              </a:tr>
              <a:tr h="370840">
                <a:tc>
                  <a:txBody>
                    <a:bodyPr/>
                    <a:lstStyle/>
                    <a:p>
                      <a:r>
                        <a:rPr lang="en-US" dirty="0"/>
                        <a:t>--</a:t>
                      </a:r>
                      <a:endParaRPr lang="en-US" dirty="0">
                        <a:solidFill>
                          <a:schemeClr val="tx1"/>
                        </a:solidFill>
                      </a:endParaRPr>
                    </a:p>
                  </a:txBody>
                  <a:tcPr/>
                </a:tc>
                <a:tc>
                  <a:txBody>
                    <a:bodyPr/>
                    <a:lstStyle/>
                    <a:p>
                      <a:r>
                        <a:rPr lang="en-US" dirty="0"/>
                        <a:t>Decrement operator is used to decrease</a:t>
                      </a:r>
                      <a:r>
                        <a:rPr lang="en-US" baseline="0" dirty="0"/>
                        <a:t> </a:t>
                      </a:r>
                      <a:r>
                        <a:rPr lang="en-US" dirty="0"/>
                        <a:t>the operand value by 1</a:t>
                      </a:r>
                      <a:endParaRPr lang="en-US" dirty="0">
                        <a:solidFill>
                          <a:schemeClr val="tx1"/>
                        </a:solidFill>
                      </a:endParaRPr>
                    </a:p>
                  </a:txBody>
                  <a:tcPr/>
                </a:tc>
                <a:tc>
                  <a:txBody>
                    <a:bodyPr/>
                    <a:lstStyle/>
                    <a:p>
                      <a:r>
                        <a:rPr lang="en-US" dirty="0"/>
                        <a:t>--count; 	value is 1 </a:t>
                      </a:r>
                    </a:p>
                    <a:p>
                      <a:r>
                        <a:rPr lang="en-US" dirty="0"/>
                        <a:t>count--; 	value</a:t>
                      </a:r>
                      <a:r>
                        <a:rPr lang="en-US" baseline="0" dirty="0"/>
                        <a:t> is 1</a:t>
                      </a:r>
                      <a:endParaRPr lang="en-US" dirty="0">
                        <a:solidFill>
                          <a:schemeClr val="tx1"/>
                        </a:solidFill>
                      </a:endParaRPr>
                    </a:p>
                  </a:txBody>
                  <a:tcPr/>
                </a:tc>
                <a:extLst>
                  <a:ext uri="{0D108BD9-81ED-4DB2-BD59-A6C34878D82A}">
                    <a16:rowId xmlns:a16="http://schemas.microsoft.com/office/drawing/2014/main" val="10004"/>
                  </a:ext>
                </a:extLst>
              </a:tr>
            </a:tbl>
          </a:graphicData>
        </a:graphic>
      </p:graphicFrame>
      <p:grpSp>
        <p:nvGrpSpPr>
          <p:cNvPr id="10" name="Group 9"/>
          <p:cNvGrpSpPr/>
          <p:nvPr/>
        </p:nvGrpSpPr>
        <p:grpSpPr>
          <a:xfrm>
            <a:off x="665205" y="4800600"/>
            <a:ext cx="7813591" cy="1524000"/>
            <a:chOff x="374815" y="4953000"/>
            <a:chExt cx="8007185" cy="1524000"/>
          </a:xfrm>
        </p:grpSpPr>
        <p:sp>
          <p:nvSpPr>
            <p:cNvPr id="6" name="Rounded Rectangle 5"/>
            <p:cNvSpPr/>
            <p:nvPr/>
          </p:nvSpPr>
          <p:spPr>
            <a:xfrm>
              <a:off x="762000" y="5181600"/>
              <a:ext cx="7620000" cy="1295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TextBox 6"/>
            <p:cNvSpPr txBox="1"/>
            <p:nvPr/>
          </p:nvSpPr>
          <p:spPr>
            <a:xfrm>
              <a:off x="838199" y="5181600"/>
              <a:ext cx="7465713" cy="1200329"/>
            </a:xfrm>
            <a:prstGeom prst="rect">
              <a:avLst/>
            </a:prstGeom>
            <a:noFill/>
          </p:spPr>
          <p:txBody>
            <a:bodyPr wrap="square" rtlCol="0">
              <a:spAutoFit/>
            </a:bodyPr>
            <a:lstStyle/>
            <a:p>
              <a:pPr algn="just"/>
              <a:r>
                <a:rPr lang="en-US" dirty="0"/>
                <a:t>++count	increments count by 1 and then uses its value as the value of the expression. This is known a </a:t>
              </a:r>
              <a:r>
                <a:rPr lang="en-US" b="1" dirty="0"/>
                <a:t>prefix operator</a:t>
              </a:r>
              <a:r>
                <a:rPr lang="en-US" dirty="0"/>
                <a:t>.</a:t>
              </a:r>
            </a:p>
            <a:p>
              <a:pPr algn="just"/>
              <a:r>
                <a:rPr lang="en-US" dirty="0"/>
                <a:t>count++ 	uses count as the value of the expression and then increments count by 1. This is known as </a:t>
              </a:r>
              <a:r>
                <a:rPr lang="en-US" b="1" dirty="0"/>
                <a:t>postfix operator</a:t>
              </a:r>
              <a:r>
                <a:rPr lang="en-US" dirty="0"/>
                <a:t>. </a:t>
              </a:r>
            </a:p>
          </p:txBody>
        </p:sp>
        <p:sp>
          <p:nvSpPr>
            <p:cNvPr id="8" name="Litebulb"/>
            <p:cNvSpPr>
              <a:spLocks noEditPoints="1" noChangeArrowheads="1"/>
            </p:cNvSpPr>
            <p:nvPr/>
          </p:nvSpPr>
          <p:spPr bwMode="auto">
            <a:xfrm>
              <a:off x="374815" y="4953000"/>
              <a:ext cx="615785" cy="564767"/>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18099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 3</a:t>
            </a:r>
          </a:p>
        </p:txBody>
      </p:sp>
      <p:sp>
        <p:nvSpPr>
          <p:cNvPr id="3" name="Content Placeholder 2"/>
          <p:cNvSpPr>
            <a:spLocks noGrp="1"/>
          </p:cNvSpPr>
          <p:nvPr>
            <p:ph idx="1"/>
          </p:nvPr>
        </p:nvSpPr>
        <p:spPr/>
        <p:txBody>
          <a:bodyPr>
            <a:normAutofit/>
          </a:bodyPr>
          <a:lstStyle/>
          <a:p>
            <a:pPr>
              <a:buNone/>
            </a:pPr>
            <a:r>
              <a:rPr lang="en-US" sz="2600" dirty="0"/>
              <a:t>#include &lt;</a:t>
            </a:r>
            <a:r>
              <a:rPr lang="en-US" sz="2600" dirty="0" err="1"/>
              <a:t>stdio.h</a:t>
            </a:r>
            <a:r>
              <a:rPr lang="en-US" sz="2600" dirty="0"/>
              <a:t>&gt; </a:t>
            </a:r>
          </a:p>
          <a:p>
            <a:pPr>
              <a:buNone/>
            </a:pPr>
            <a:r>
              <a:rPr lang="en-US" sz="2600" dirty="0" err="1"/>
              <a:t>int</a:t>
            </a:r>
            <a:r>
              <a:rPr lang="en-US" sz="2600" dirty="0"/>
              <a:t> main() </a:t>
            </a:r>
          </a:p>
          <a:p>
            <a:pPr>
              <a:buNone/>
            </a:pPr>
            <a:r>
              <a:rPr lang="en-US" sz="2600" dirty="0"/>
              <a:t>{</a:t>
            </a:r>
          </a:p>
          <a:p>
            <a:pPr>
              <a:buNone/>
            </a:pPr>
            <a:r>
              <a:rPr lang="en-US" sz="2600" dirty="0"/>
              <a:t> </a:t>
            </a:r>
            <a:r>
              <a:rPr lang="en-US" sz="2600" dirty="0" err="1"/>
              <a:t>int</a:t>
            </a:r>
            <a:r>
              <a:rPr lang="en-US" sz="2600" dirty="0"/>
              <a:t> </a:t>
            </a:r>
            <a:r>
              <a:rPr lang="en-US" sz="2600" dirty="0" err="1"/>
              <a:t>i</a:t>
            </a:r>
            <a:r>
              <a:rPr lang="en-US" sz="2600" dirty="0"/>
              <a:t> = 1, 2, 3;</a:t>
            </a:r>
          </a:p>
          <a:p>
            <a:pPr>
              <a:buNone/>
            </a:pPr>
            <a:r>
              <a:rPr lang="en-US" sz="2600" dirty="0"/>
              <a:t> </a:t>
            </a:r>
            <a:r>
              <a:rPr lang="en-US" sz="2600" dirty="0" err="1"/>
              <a:t>printf</a:t>
            </a:r>
            <a:r>
              <a:rPr lang="en-US" sz="2600" dirty="0"/>
              <a:t>("%d", </a:t>
            </a:r>
            <a:r>
              <a:rPr lang="en-US" sz="2600" dirty="0" err="1"/>
              <a:t>i</a:t>
            </a:r>
            <a:r>
              <a:rPr lang="en-US" sz="2600" dirty="0"/>
              <a:t>);</a:t>
            </a:r>
          </a:p>
          <a:p>
            <a:pPr>
              <a:buNone/>
            </a:pPr>
            <a:r>
              <a:rPr lang="en-US" sz="2600" dirty="0"/>
              <a:t> </a:t>
            </a:r>
            <a:r>
              <a:rPr lang="en-US" sz="2600" b="1" dirty="0"/>
              <a:t>return</a:t>
            </a:r>
            <a:r>
              <a:rPr lang="en-US" sz="2600" dirty="0"/>
              <a:t> 0;</a:t>
            </a:r>
          </a:p>
          <a:p>
            <a:pPr>
              <a:buNone/>
            </a:pPr>
            <a:r>
              <a:rPr lang="en-US" sz="2600" dirty="0"/>
              <a:t> }</a:t>
            </a:r>
          </a:p>
          <a:p>
            <a:pPr>
              <a:buNone/>
            </a:pPr>
            <a:r>
              <a:rPr lang="en-US" sz="2600" dirty="0"/>
              <a:t>a)1		 c) prints 1,2,3</a:t>
            </a:r>
          </a:p>
          <a:p>
            <a:pPr>
              <a:buNone/>
            </a:pPr>
            <a:r>
              <a:rPr lang="en-US" sz="2600" dirty="0"/>
              <a:t>b)3		d) </a:t>
            </a:r>
            <a:r>
              <a:rPr lang="en-US" sz="2600"/>
              <a:t>compile time error</a:t>
            </a:r>
            <a:endParaRPr lang="en-US" sz="2600" dirty="0"/>
          </a:p>
          <a:p>
            <a:pPr>
              <a:buNone/>
            </a:pPr>
            <a:endParaRPr lang="en-US" sz="2600" dirty="0"/>
          </a:p>
        </p:txBody>
      </p:sp>
    </p:spTree>
    <p:extLst>
      <p:ext uri="{BB962C8B-B14F-4D97-AF65-F5344CB8AC3E}">
        <p14:creationId xmlns:p14="http://schemas.microsoft.com/office/powerpoint/2010/main" val="2104962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 4</a:t>
            </a:r>
          </a:p>
        </p:txBody>
      </p:sp>
      <p:sp>
        <p:nvSpPr>
          <p:cNvPr id="3" name="Content Placeholder 2"/>
          <p:cNvSpPr>
            <a:spLocks noGrp="1"/>
          </p:cNvSpPr>
          <p:nvPr>
            <p:ph idx="1"/>
          </p:nvPr>
        </p:nvSpPr>
        <p:spPr/>
        <p:txBody>
          <a:bodyPr/>
          <a:lstStyle/>
          <a:p>
            <a:r>
              <a:rPr lang="en-US" b="1" dirty="0"/>
              <a:t>Operator % in C Language is called.?</a:t>
            </a:r>
          </a:p>
          <a:p>
            <a:pPr>
              <a:buNone/>
            </a:pPr>
            <a:r>
              <a:rPr lang="en-US" dirty="0"/>
              <a:t>A) Percentage Operator</a:t>
            </a:r>
          </a:p>
          <a:p>
            <a:pPr>
              <a:buNone/>
            </a:pPr>
            <a:r>
              <a:rPr lang="en-US" dirty="0"/>
              <a:t>B) Quotient Operator</a:t>
            </a:r>
          </a:p>
          <a:p>
            <a:pPr>
              <a:buNone/>
            </a:pPr>
            <a:r>
              <a:rPr lang="en-US" dirty="0"/>
              <a:t>C) Modulus</a:t>
            </a:r>
          </a:p>
          <a:p>
            <a:pPr>
              <a:buNone/>
            </a:pPr>
            <a:r>
              <a:rPr lang="en-US" dirty="0"/>
              <a:t>D) Division</a:t>
            </a:r>
          </a:p>
        </p:txBody>
      </p:sp>
    </p:spTree>
    <p:extLst>
      <p:ext uri="{BB962C8B-B14F-4D97-AF65-F5344CB8AC3E}">
        <p14:creationId xmlns:p14="http://schemas.microsoft.com/office/powerpoint/2010/main" val="2726652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 5</a:t>
            </a:r>
          </a:p>
        </p:txBody>
      </p:sp>
      <p:sp>
        <p:nvSpPr>
          <p:cNvPr id="3" name="Content Placeholder 2"/>
          <p:cNvSpPr>
            <a:spLocks noGrp="1"/>
          </p:cNvSpPr>
          <p:nvPr>
            <p:ph idx="1"/>
          </p:nvPr>
        </p:nvSpPr>
        <p:spPr>
          <a:xfrm>
            <a:off x="685800" y="1295400"/>
            <a:ext cx="8229600" cy="4525963"/>
          </a:xfrm>
        </p:spPr>
        <p:txBody>
          <a:bodyPr/>
          <a:lstStyle/>
          <a:p>
            <a:r>
              <a:rPr lang="en-US" b="1" dirty="0"/>
              <a:t>Choose a right statement.</a:t>
            </a:r>
          </a:p>
          <a:p>
            <a:pPr>
              <a:buNone/>
            </a:pPr>
            <a:r>
              <a:rPr lang="en-US" dirty="0" err="1"/>
              <a:t>int</a:t>
            </a:r>
            <a:r>
              <a:rPr lang="en-US" dirty="0"/>
              <a:t> a = 10 + 4.867;</a:t>
            </a:r>
          </a:p>
          <a:p>
            <a:pPr>
              <a:buNone/>
            </a:pPr>
            <a:r>
              <a:rPr lang="en-US" dirty="0"/>
              <a:t>A) a = 10</a:t>
            </a:r>
          </a:p>
          <a:p>
            <a:pPr>
              <a:buNone/>
            </a:pPr>
            <a:r>
              <a:rPr lang="en-US" dirty="0"/>
              <a:t>B) a = 14.867</a:t>
            </a:r>
          </a:p>
          <a:p>
            <a:pPr>
              <a:buNone/>
            </a:pPr>
            <a:r>
              <a:rPr lang="en-US" dirty="0"/>
              <a:t>C) a = 14</a:t>
            </a:r>
          </a:p>
          <a:p>
            <a:pPr>
              <a:buNone/>
            </a:pPr>
            <a:r>
              <a:rPr lang="en-US" dirty="0"/>
              <a:t>D) compiler error.</a:t>
            </a:r>
          </a:p>
        </p:txBody>
      </p:sp>
    </p:spTree>
    <p:extLst>
      <p:ext uri="{BB962C8B-B14F-4D97-AF65-F5344CB8AC3E}">
        <p14:creationId xmlns:p14="http://schemas.microsoft.com/office/powerpoint/2010/main" val="2679175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 6</a:t>
            </a:r>
          </a:p>
        </p:txBody>
      </p:sp>
      <p:sp>
        <p:nvSpPr>
          <p:cNvPr id="3" name="Content Placeholder 2"/>
          <p:cNvSpPr>
            <a:spLocks noGrp="1"/>
          </p:cNvSpPr>
          <p:nvPr>
            <p:ph idx="1"/>
          </p:nvPr>
        </p:nvSpPr>
        <p:spPr/>
        <p:txBody>
          <a:bodyPr/>
          <a:lstStyle/>
          <a:p>
            <a:pPr>
              <a:buNone/>
            </a:pPr>
            <a:r>
              <a:rPr lang="en-US" sz="3000" dirty="0" err="1"/>
              <a:t>int</a:t>
            </a:r>
            <a:r>
              <a:rPr lang="en-US" sz="3000" dirty="0"/>
              <a:t> main()</a:t>
            </a:r>
          </a:p>
          <a:p>
            <a:pPr>
              <a:buNone/>
            </a:pPr>
            <a:r>
              <a:rPr lang="en-US" sz="3000" dirty="0"/>
              <a:t>{</a:t>
            </a:r>
          </a:p>
          <a:p>
            <a:pPr>
              <a:buNone/>
            </a:pPr>
            <a:r>
              <a:rPr lang="en-US" sz="3000" dirty="0" err="1"/>
              <a:t>int</a:t>
            </a:r>
            <a:r>
              <a:rPr lang="en-US" sz="3000" dirty="0"/>
              <a:t> c=--2;</a:t>
            </a:r>
          </a:p>
          <a:p>
            <a:pPr>
              <a:buNone/>
            </a:pPr>
            <a:r>
              <a:rPr lang="en-US" sz="3000" dirty="0" err="1"/>
              <a:t>printf</a:t>
            </a:r>
            <a:r>
              <a:rPr lang="en-US" sz="3000" dirty="0"/>
              <a:t>(“c=%d”, c); </a:t>
            </a:r>
          </a:p>
          <a:p>
            <a:pPr>
              <a:buNone/>
            </a:pPr>
            <a:r>
              <a:rPr lang="en-US" sz="3000" dirty="0"/>
              <a:t>return 0;</a:t>
            </a:r>
          </a:p>
          <a:p>
            <a:pPr>
              <a:buNone/>
            </a:pPr>
            <a:r>
              <a:rPr lang="en-US" sz="3000" dirty="0"/>
              <a:t>}</a:t>
            </a:r>
          </a:p>
          <a:p>
            <a:pPr>
              <a:buNone/>
            </a:pPr>
            <a:r>
              <a:rPr lang="en-US" sz="3000" dirty="0"/>
              <a:t>a)1    b) -2   c) 2  d)error</a:t>
            </a:r>
          </a:p>
          <a:p>
            <a:pPr>
              <a:buNone/>
            </a:pPr>
            <a:endParaRPr lang="en-US" dirty="0"/>
          </a:p>
          <a:p>
            <a:endParaRPr lang="en-US" dirty="0"/>
          </a:p>
        </p:txBody>
      </p:sp>
    </p:spTree>
    <p:extLst>
      <p:ext uri="{BB962C8B-B14F-4D97-AF65-F5344CB8AC3E}">
        <p14:creationId xmlns:p14="http://schemas.microsoft.com/office/powerpoint/2010/main" val="2006333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 7 </a:t>
            </a:r>
          </a:p>
        </p:txBody>
      </p:sp>
      <p:sp>
        <p:nvSpPr>
          <p:cNvPr id="3" name="Content Placeholder 2"/>
          <p:cNvSpPr>
            <a:spLocks noGrp="1"/>
          </p:cNvSpPr>
          <p:nvPr>
            <p:ph idx="1"/>
          </p:nvPr>
        </p:nvSpPr>
        <p:spPr>
          <a:xfrm>
            <a:off x="457200" y="1066800"/>
            <a:ext cx="8229600" cy="5059363"/>
          </a:xfrm>
        </p:spPr>
        <p:txBody>
          <a:bodyPr>
            <a:normAutofit/>
          </a:bodyPr>
          <a:lstStyle/>
          <a:p>
            <a:pPr>
              <a:buNone/>
            </a:pPr>
            <a:r>
              <a:rPr lang="fr-FR" sz="2800" dirty="0" err="1"/>
              <a:t>int</a:t>
            </a:r>
            <a:r>
              <a:rPr lang="fr-FR" sz="2800" dirty="0"/>
              <a:t> main()</a:t>
            </a:r>
          </a:p>
          <a:p>
            <a:pPr>
              <a:buNone/>
            </a:pPr>
            <a:r>
              <a:rPr lang="fr-FR" sz="2800" dirty="0"/>
              <a:t>{</a:t>
            </a:r>
          </a:p>
          <a:p>
            <a:pPr>
              <a:buNone/>
            </a:pPr>
            <a:r>
              <a:rPr lang="fr-FR" sz="2800" dirty="0"/>
              <a:t>  </a:t>
            </a:r>
            <a:r>
              <a:rPr lang="fr-FR" sz="2800" dirty="0" err="1"/>
              <a:t>int</a:t>
            </a:r>
            <a:r>
              <a:rPr lang="fr-FR" sz="2800" dirty="0"/>
              <a:t> x = 4, y, z;</a:t>
            </a:r>
          </a:p>
          <a:p>
            <a:pPr>
              <a:buNone/>
            </a:pPr>
            <a:r>
              <a:rPr lang="fr-FR" sz="2800" dirty="0"/>
              <a:t>  y = --x;</a:t>
            </a:r>
          </a:p>
          <a:p>
            <a:pPr>
              <a:buNone/>
            </a:pPr>
            <a:r>
              <a:rPr lang="fr-FR" sz="2800" dirty="0"/>
              <a:t>  z = x--;</a:t>
            </a:r>
          </a:p>
          <a:p>
            <a:pPr>
              <a:buNone/>
            </a:pPr>
            <a:r>
              <a:rPr lang="fr-FR" sz="2800" dirty="0"/>
              <a:t>  </a:t>
            </a:r>
            <a:r>
              <a:rPr lang="fr-FR" sz="2800" dirty="0" err="1"/>
              <a:t>printf</a:t>
            </a:r>
            <a:r>
              <a:rPr lang="fr-FR" sz="2800" dirty="0"/>
              <a:t>("%d, %d, %</a:t>
            </a:r>
            <a:r>
              <a:rPr lang="fr-FR" sz="2800" dirty="0" err="1"/>
              <a:t>d\n</a:t>
            </a:r>
            <a:r>
              <a:rPr lang="fr-FR" sz="2800" dirty="0"/>
              <a:t>", x, y, z);</a:t>
            </a:r>
          </a:p>
          <a:p>
            <a:pPr>
              <a:buNone/>
            </a:pPr>
            <a:r>
              <a:rPr lang="fr-FR" sz="2800" dirty="0"/>
              <a:t>  return 0;</a:t>
            </a:r>
          </a:p>
          <a:p>
            <a:pPr>
              <a:buNone/>
            </a:pPr>
            <a:r>
              <a:rPr lang="fr-FR" sz="2800" dirty="0"/>
              <a:t>}</a:t>
            </a:r>
          </a:p>
          <a:p>
            <a:pPr>
              <a:buNone/>
            </a:pPr>
            <a:r>
              <a:rPr lang="fr-FR" sz="2800" dirty="0"/>
              <a:t>a) 4,3,3         b)3,3,3           c)2,3,3          d)4,4,3</a:t>
            </a:r>
          </a:p>
          <a:p>
            <a:endParaRPr lang="en-US" dirty="0"/>
          </a:p>
        </p:txBody>
      </p:sp>
    </p:spTree>
    <p:extLst>
      <p:ext uri="{BB962C8B-B14F-4D97-AF65-F5344CB8AC3E}">
        <p14:creationId xmlns:p14="http://schemas.microsoft.com/office/powerpoint/2010/main" val="2667862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Autofit/>
          </a:bodyPr>
          <a:lstStyle/>
          <a:p>
            <a:r>
              <a:rPr lang="en-US" dirty="0"/>
              <a:t>C Program Development Environment(cont.)</a:t>
            </a:r>
          </a:p>
        </p:txBody>
      </p:sp>
      <p:graphicFrame>
        <p:nvGraphicFramePr>
          <p:cNvPr id="4" name="Content Placeholder 3"/>
          <p:cNvGraphicFramePr>
            <a:graphicFrameLocks noGrp="1"/>
          </p:cNvGraphicFramePr>
          <p:nvPr>
            <p:ph idx="1"/>
          </p:nvPr>
        </p:nvGraphicFramePr>
        <p:xfrm>
          <a:off x="457200" y="16002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3011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28E0-F377-4DBD-8F7B-9D859B148CB3}"/>
              </a:ext>
            </a:extLst>
          </p:cNvPr>
          <p:cNvSpPr>
            <a:spLocks noGrp="1"/>
          </p:cNvSpPr>
          <p:nvPr>
            <p:ph type="title"/>
          </p:nvPr>
        </p:nvSpPr>
        <p:spPr/>
        <p:txBody>
          <a:bodyPr/>
          <a:lstStyle/>
          <a:p>
            <a:r>
              <a:rPr lang="en-US" dirty="0">
                <a:solidFill>
                  <a:srgbClr val="00B050"/>
                </a:solidFill>
              </a:rPr>
              <a:t>Ques:8</a:t>
            </a:r>
            <a:endParaRPr lang="en-IN" dirty="0">
              <a:solidFill>
                <a:srgbClr val="00B050"/>
              </a:solidFill>
            </a:endParaRPr>
          </a:p>
        </p:txBody>
      </p:sp>
      <p:sp>
        <p:nvSpPr>
          <p:cNvPr id="3" name="Content Placeholder 2">
            <a:extLst>
              <a:ext uri="{FF2B5EF4-FFF2-40B4-BE49-F238E27FC236}">
                <a16:creationId xmlns:a16="http://schemas.microsoft.com/office/drawing/2014/main" id="{7EB34EE9-7C2E-46D9-B3D9-AEB38F0F6AB1}"/>
              </a:ext>
            </a:extLst>
          </p:cNvPr>
          <p:cNvSpPr>
            <a:spLocks noGrp="1"/>
          </p:cNvSpPr>
          <p:nvPr>
            <p:ph idx="1"/>
          </p:nvPr>
        </p:nvSpPr>
        <p:spPr/>
        <p:txBody>
          <a:bodyPr>
            <a:normAutofit fontScale="77500" lnSpcReduction="20000"/>
          </a:bodyPr>
          <a:lstStyle/>
          <a:p>
            <a:pPr marL="0" indent="0">
              <a:buNone/>
            </a:pPr>
            <a:r>
              <a:rPr lang="en-IN" dirty="0"/>
              <a:t>#include&lt;stdio.h&gt;</a:t>
            </a:r>
          </a:p>
          <a:p>
            <a:pPr marL="0" indent="0">
              <a:buNone/>
            </a:pPr>
            <a:r>
              <a:rPr lang="en-IN" dirty="0"/>
              <a:t>int main()</a:t>
            </a:r>
          </a:p>
          <a:p>
            <a:pPr marL="0" indent="0">
              <a:buNone/>
            </a:pPr>
            <a:r>
              <a:rPr lang="en-IN" dirty="0"/>
              <a:t>{</a:t>
            </a:r>
          </a:p>
          <a:p>
            <a:pPr marL="0" indent="0">
              <a:buNone/>
            </a:pPr>
            <a:r>
              <a:rPr lang="en-IN" dirty="0"/>
              <a:t>	int c=2.4;</a:t>
            </a:r>
          </a:p>
          <a:p>
            <a:pPr marL="0" indent="0">
              <a:buNone/>
            </a:pPr>
            <a:r>
              <a:rPr lang="en-IN" dirty="0"/>
              <a:t>	</a:t>
            </a:r>
            <a:r>
              <a:rPr lang="en-IN" dirty="0" err="1"/>
              <a:t>printf</a:t>
            </a:r>
            <a:r>
              <a:rPr lang="en-IN" dirty="0"/>
              <a:t>("c=%f", c); </a:t>
            </a:r>
          </a:p>
          <a:p>
            <a:pPr marL="0" indent="0">
              <a:buNone/>
            </a:pPr>
            <a:r>
              <a:rPr lang="en-IN" dirty="0"/>
              <a:t>	return 0;</a:t>
            </a:r>
          </a:p>
          <a:p>
            <a:pPr marL="0" indent="0">
              <a:buNone/>
            </a:pPr>
            <a:r>
              <a:rPr lang="en-IN" dirty="0"/>
              <a:t>}</a:t>
            </a:r>
          </a:p>
          <a:p>
            <a:pPr marL="514350" indent="-514350">
              <a:buAutoNum type="alphaLcParenR"/>
            </a:pPr>
            <a:r>
              <a:rPr lang="en-IN" dirty="0"/>
              <a:t>0.000000</a:t>
            </a:r>
          </a:p>
          <a:p>
            <a:pPr marL="514350" indent="-514350">
              <a:buAutoNum type="alphaLcParenR" startAt="2"/>
            </a:pPr>
            <a:r>
              <a:rPr lang="en-IN" dirty="0"/>
              <a:t>2.4</a:t>
            </a:r>
          </a:p>
          <a:p>
            <a:pPr marL="514350" indent="-514350">
              <a:buAutoNum type="alphaLcParenR" startAt="2"/>
            </a:pPr>
            <a:r>
              <a:rPr lang="en-IN" dirty="0"/>
              <a:t>2</a:t>
            </a:r>
          </a:p>
          <a:p>
            <a:pPr marL="514350" indent="-514350">
              <a:buAutoNum type="alphaLcParenR" startAt="2"/>
            </a:pPr>
            <a:r>
              <a:rPr lang="en-IN" dirty="0"/>
              <a:t>error</a:t>
            </a:r>
          </a:p>
          <a:p>
            <a:pPr marL="0" indent="0">
              <a:buNone/>
            </a:pPr>
            <a:endParaRPr lang="en-IN" dirty="0"/>
          </a:p>
        </p:txBody>
      </p:sp>
    </p:spTree>
    <p:extLst>
      <p:ext uri="{BB962C8B-B14F-4D97-AF65-F5344CB8AC3E}">
        <p14:creationId xmlns:p14="http://schemas.microsoft.com/office/powerpoint/2010/main" val="1026515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57200" y="447675"/>
            <a:ext cx="8229600" cy="5724525"/>
          </a:xfrm>
        </p:spPr>
        <p:txBody>
          <a:bodyPr>
            <a:normAutofit/>
          </a:bodyPr>
          <a:lstStyle/>
          <a:p>
            <a:pPr algn="just">
              <a:buFont typeface="Wingdings" pitchFamily="2" charset="2"/>
              <a:buChar char="Ø"/>
            </a:pPr>
            <a:r>
              <a:rPr lang="en-US" dirty="0">
                <a:solidFill>
                  <a:schemeClr val="accent5">
                    <a:lumMod val="50000"/>
                  </a:schemeClr>
                </a:solidFill>
                <a:cs typeface="Times New Roman" pitchFamily="18" charset="0"/>
              </a:rPr>
              <a:t>Relational Operator</a:t>
            </a:r>
          </a:p>
          <a:p>
            <a:pPr algn="just">
              <a:spcBef>
                <a:spcPts val="0"/>
              </a:spcBef>
              <a:buNone/>
            </a:pPr>
            <a:r>
              <a:rPr lang="en-US" sz="2200" dirty="0"/>
              <a:t>      It compares two operands depending upon the their relation. Expression generates zero(false) or nonzero(true) value.</a:t>
            </a:r>
            <a:endParaRPr lang="en-US" sz="2200" dirty="0">
              <a:solidFill>
                <a:schemeClr val="accent5">
                  <a:lumMod val="50000"/>
                </a:schemeClr>
              </a:solidFill>
              <a:cs typeface="Times New Roman" pitchFamily="18" charset="0"/>
            </a:endParaRPr>
          </a:p>
        </p:txBody>
      </p:sp>
      <p:graphicFrame>
        <p:nvGraphicFramePr>
          <p:cNvPr id="4" name="Table 3"/>
          <p:cNvGraphicFramePr>
            <a:graphicFrameLocks noGrp="1"/>
          </p:cNvGraphicFramePr>
          <p:nvPr/>
        </p:nvGraphicFramePr>
        <p:xfrm>
          <a:off x="761999" y="1663250"/>
          <a:ext cx="7620002" cy="5194750"/>
        </p:xfrm>
        <a:graphic>
          <a:graphicData uri="http://schemas.openxmlformats.org/drawingml/2006/table">
            <a:tbl>
              <a:tblPr firstRow="1" bandRow="1">
                <a:tableStyleId>{616DA210-FB5B-4158-B5E0-FEB733F419BA}</a:tableStyleId>
              </a:tblPr>
              <a:tblGrid>
                <a:gridCol w="1143002">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624840">
                <a:tc>
                  <a:txBody>
                    <a:bodyPr/>
                    <a:lstStyle/>
                    <a:p>
                      <a:r>
                        <a:rPr lang="en-US" sz="2000" dirty="0"/>
                        <a:t>Operator</a:t>
                      </a:r>
                      <a:endParaRPr lang="en-US" sz="2000" b="1" dirty="0">
                        <a:solidFill>
                          <a:schemeClr val="tx1"/>
                        </a:solidFill>
                      </a:endParaRPr>
                    </a:p>
                  </a:txBody>
                  <a:tcPr/>
                </a:tc>
                <a:tc>
                  <a:txBody>
                    <a:bodyPr/>
                    <a:lstStyle/>
                    <a:p>
                      <a:r>
                        <a:rPr lang="en-US" sz="2000" dirty="0"/>
                        <a:t>Description</a:t>
                      </a:r>
                      <a:endParaRPr lang="en-US" sz="2000" b="1" dirty="0">
                        <a:solidFill>
                          <a:schemeClr val="tx1"/>
                        </a:solidFill>
                      </a:endParaRPr>
                    </a:p>
                  </a:txBody>
                  <a:tcPr/>
                </a:tc>
                <a:tc>
                  <a:txBody>
                    <a:bodyPr/>
                    <a:lstStyle/>
                    <a:p>
                      <a:r>
                        <a:rPr lang="en-US" sz="2000" dirty="0"/>
                        <a:t>Example (a=10 and b=20)</a:t>
                      </a:r>
                      <a:endParaRPr lang="en-US" sz="2000" b="1" dirty="0">
                        <a:solidFill>
                          <a:schemeClr val="tx1"/>
                        </a:solidFill>
                      </a:endParaRP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&lt;</a:t>
                      </a:r>
                      <a:endParaRPr lang="en-US" dirty="0">
                        <a:solidFill>
                          <a:schemeClr val="tx1"/>
                        </a:solidFill>
                      </a:endParaRPr>
                    </a:p>
                  </a:txBody>
                  <a:tcPr/>
                </a:tc>
                <a:tc>
                  <a:txBody>
                    <a:bodyPr/>
                    <a:lstStyle/>
                    <a:p>
                      <a:pPr algn="just"/>
                      <a:r>
                        <a:rPr lang="en-US" sz="1600" dirty="0">
                          <a:effectLst/>
                        </a:rPr>
                        <a:t>less than, checks if the value of left operand is less than the value of right operand, if yes then condition becomes true.</a:t>
                      </a:r>
                    </a:p>
                  </a:txBody>
                  <a:tcPr marL="25699" marR="25699" marT="25699" marB="25699"/>
                </a:tc>
                <a:tc>
                  <a:txBody>
                    <a:bodyPr/>
                    <a:lstStyle/>
                    <a:p>
                      <a:pPr algn="just"/>
                      <a:r>
                        <a:rPr lang="en-US" sz="1600" dirty="0">
                          <a:effectLst/>
                        </a:rPr>
                        <a:t>(a &lt; b) value is 1(true)</a:t>
                      </a:r>
                    </a:p>
                  </a:txBody>
                  <a:tcPr marL="25699" marR="25699" marT="25699" marB="25699"/>
                </a:tc>
                <a:extLst>
                  <a:ext uri="{0D108BD9-81ED-4DB2-BD59-A6C34878D82A}">
                    <a16:rowId xmlns:a16="http://schemas.microsoft.com/office/drawing/2014/main" val="10001"/>
                  </a:ext>
                </a:extLst>
              </a:tr>
              <a:tr h="370840">
                <a:tc>
                  <a:txBody>
                    <a:bodyPr/>
                    <a:lstStyle/>
                    <a:p>
                      <a:r>
                        <a:rPr lang="en-US" dirty="0"/>
                        <a:t>&lt;=</a:t>
                      </a:r>
                      <a:endParaRPr lang="en-US" dirty="0">
                        <a:solidFill>
                          <a:schemeClr val="tx1"/>
                        </a:solidFill>
                      </a:endParaRPr>
                    </a:p>
                  </a:txBody>
                  <a:tcPr/>
                </a:tc>
                <a:tc>
                  <a:txBody>
                    <a:bodyPr/>
                    <a:lstStyle/>
                    <a:p>
                      <a:pPr algn="just"/>
                      <a:r>
                        <a:rPr lang="en-US" sz="1600" dirty="0">
                          <a:effectLst/>
                        </a:rPr>
                        <a:t>less than or equal to, checks if the value of left operand is less than or equal to the value of right operand, if yes then condition becomes true.</a:t>
                      </a:r>
                    </a:p>
                  </a:txBody>
                  <a:tcPr marL="25699" marR="25699" marT="25699" marB="25699"/>
                </a:tc>
                <a:tc>
                  <a:txBody>
                    <a:bodyPr/>
                    <a:lstStyle/>
                    <a:p>
                      <a:pPr algn="just"/>
                      <a:r>
                        <a:rPr lang="en-US" sz="1600" dirty="0">
                          <a:effectLst/>
                        </a:rPr>
                        <a:t>(a &lt;= b) value is 1 (true).</a:t>
                      </a:r>
                    </a:p>
                  </a:txBody>
                  <a:tcPr marL="25699" marR="25699" marT="25699" marB="25699"/>
                </a:tc>
                <a:extLst>
                  <a:ext uri="{0D108BD9-81ED-4DB2-BD59-A6C34878D82A}">
                    <a16:rowId xmlns:a16="http://schemas.microsoft.com/office/drawing/2014/main" val="10002"/>
                  </a:ext>
                </a:extLst>
              </a:tr>
              <a:tr h="370840">
                <a:tc>
                  <a:txBody>
                    <a:bodyPr/>
                    <a:lstStyle/>
                    <a:p>
                      <a:r>
                        <a:rPr lang="en-US" dirty="0"/>
                        <a:t>&gt;</a:t>
                      </a:r>
                      <a:endParaRPr lang="en-US" dirty="0">
                        <a:solidFill>
                          <a:schemeClr val="tx1"/>
                        </a:solidFill>
                      </a:endParaRPr>
                    </a:p>
                  </a:txBody>
                  <a:tcPr/>
                </a:tc>
                <a:tc>
                  <a:txBody>
                    <a:bodyPr/>
                    <a:lstStyle/>
                    <a:p>
                      <a:pPr algn="just"/>
                      <a:r>
                        <a:rPr lang="en-US" sz="1600" dirty="0">
                          <a:effectLst/>
                        </a:rPr>
                        <a:t>greater than, checks if the value of left operand is greater than the value of right operand, if yes then condition becomes true.</a:t>
                      </a:r>
                    </a:p>
                  </a:txBody>
                  <a:tcPr marL="25699" marR="25699" marT="25699" marB="25699"/>
                </a:tc>
                <a:tc>
                  <a:txBody>
                    <a:bodyPr/>
                    <a:lstStyle/>
                    <a:p>
                      <a:pPr algn="just"/>
                      <a:r>
                        <a:rPr lang="en-US" sz="1600" dirty="0">
                          <a:effectLst/>
                        </a:rPr>
                        <a:t>(a &gt; b) value is 0 (not true).</a:t>
                      </a:r>
                    </a:p>
                  </a:txBody>
                  <a:tcPr marL="25699" marR="25699" marT="25699" marB="25699"/>
                </a:tc>
                <a:extLst>
                  <a:ext uri="{0D108BD9-81ED-4DB2-BD59-A6C34878D82A}">
                    <a16:rowId xmlns:a16="http://schemas.microsoft.com/office/drawing/2014/main" val="10003"/>
                  </a:ext>
                </a:extLst>
              </a:tr>
              <a:tr h="370840">
                <a:tc>
                  <a:txBody>
                    <a:bodyPr/>
                    <a:lstStyle/>
                    <a:p>
                      <a:r>
                        <a:rPr lang="en-US" dirty="0"/>
                        <a:t>&gt;=</a:t>
                      </a:r>
                      <a:endParaRPr lang="en-US" dirty="0">
                        <a:solidFill>
                          <a:schemeClr val="tx1"/>
                        </a:solidFill>
                      </a:endParaRPr>
                    </a:p>
                  </a:txBody>
                  <a:tcPr/>
                </a:tc>
                <a:tc>
                  <a:txBody>
                    <a:bodyPr/>
                    <a:lstStyle/>
                    <a:p>
                      <a:pPr algn="just"/>
                      <a:r>
                        <a:rPr lang="en-US" sz="1600" dirty="0">
                          <a:effectLst/>
                        </a:rPr>
                        <a:t>greater than or equal to,</a:t>
                      </a:r>
                      <a:r>
                        <a:rPr lang="en-US" sz="1600" baseline="0" dirty="0">
                          <a:effectLst/>
                        </a:rPr>
                        <a:t> </a:t>
                      </a:r>
                      <a:r>
                        <a:rPr lang="en-US" sz="1600" dirty="0">
                          <a:effectLst/>
                        </a:rPr>
                        <a:t>checks if the value of left operand is greater than or equal to the value of right operand, if yes then condition becomes true.</a:t>
                      </a:r>
                    </a:p>
                  </a:txBody>
                  <a:tcPr marL="25699" marR="25699" marT="25699" marB="25699"/>
                </a:tc>
                <a:tc>
                  <a:txBody>
                    <a:bodyPr/>
                    <a:lstStyle/>
                    <a:p>
                      <a:pPr algn="just"/>
                      <a:r>
                        <a:rPr lang="en-US" sz="1600" dirty="0">
                          <a:effectLst/>
                        </a:rPr>
                        <a:t>(a &gt;= b) value is 1 (true).</a:t>
                      </a:r>
                    </a:p>
                  </a:txBody>
                  <a:tcPr marL="25699" marR="25699" marT="25699" marB="25699"/>
                </a:tc>
                <a:extLst>
                  <a:ext uri="{0D108BD9-81ED-4DB2-BD59-A6C34878D82A}">
                    <a16:rowId xmlns:a16="http://schemas.microsoft.com/office/drawing/2014/main" val="10004"/>
                  </a:ext>
                </a:extLst>
              </a:tr>
              <a:tr h="370840">
                <a:tc>
                  <a:txBody>
                    <a:bodyPr/>
                    <a:lstStyle/>
                    <a:p>
                      <a:r>
                        <a:rPr lang="en-US" dirty="0"/>
                        <a:t>==</a:t>
                      </a:r>
                      <a:endParaRPr lang="en-US"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a:t>equality</a:t>
                      </a:r>
                      <a:r>
                        <a:rPr lang="en-US" sz="1600" baseline="0" dirty="0"/>
                        <a:t> ,ch</a:t>
                      </a:r>
                      <a:r>
                        <a:rPr lang="en-US" sz="1600" dirty="0">
                          <a:effectLst/>
                        </a:rPr>
                        <a:t>ecks if the value of two operands is equal or not, if yes then condition becomes true.</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a:effectLst/>
                        </a:rPr>
                        <a:t>(a == b) value is 0 (not true).</a:t>
                      </a:r>
                    </a:p>
                  </a:txBody>
                  <a:tcPr/>
                </a:tc>
                <a:extLst>
                  <a:ext uri="{0D108BD9-81ED-4DB2-BD59-A6C34878D82A}">
                    <a16:rowId xmlns:a16="http://schemas.microsoft.com/office/drawing/2014/main" val="10005"/>
                  </a:ext>
                </a:extLst>
              </a:tr>
              <a:tr h="370840">
                <a:tc>
                  <a:txBody>
                    <a:bodyPr/>
                    <a:lstStyle/>
                    <a:p>
                      <a:r>
                        <a:rPr lang="en-US" dirty="0"/>
                        <a:t>!=</a:t>
                      </a:r>
                      <a:endParaRPr lang="en-US" dirty="0">
                        <a:solidFill>
                          <a:schemeClr val="tx1"/>
                        </a:solidFill>
                      </a:endParaRPr>
                    </a:p>
                  </a:txBody>
                  <a:tcPr/>
                </a:tc>
                <a:tc>
                  <a:txBody>
                    <a:bodyPr/>
                    <a:lstStyle/>
                    <a:p>
                      <a:pPr algn="just"/>
                      <a:r>
                        <a:rPr lang="en-US" sz="1600" dirty="0">
                          <a:effectLst/>
                        </a:rPr>
                        <a:t>inequality,</a:t>
                      </a:r>
                      <a:r>
                        <a:rPr lang="en-US" sz="1600" baseline="0" dirty="0">
                          <a:effectLst/>
                        </a:rPr>
                        <a:t> c</a:t>
                      </a:r>
                      <a:r>
                        <a:rPr lang="en-US" sz="1600" dirty="0">
                          <a:effectLst/>
                        </a:rPr>
                        <a:t>hecks if the value of two operands is equal or not, if values are not equal then condition becomes true.</a:t>
                      </a:r>
                    </a:p>
                  </a:txBody>
                  <a:tcPr marL="25699" marR="25699" marT="25699" marB="25699"/>
                </a:tc>
                <a:tc>
                  <a:txBody>
                    <a:bodyPr/>
                    <a:lstStyle/>
                    <a:p>
                      <a:pPr algn="just"/>
                      <a:r>
                        <a:rPr lang="en-US" sz="1600" dirty="0">
                          <a:effectLst/>
                        </a:rPr>
                        <a:t>(a != b) value is 1 (true).</a:t>
                      </a:r>
                    </a:p>
                  </a:txBody>
                  <a:tcPr marL="25699" marR="25699" marT="25699" marB="2569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2179223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57200" y="438150"/>
            <a:ext cx="8229600" cy="6115050"/>
          </a:xfrm>
        </p:spPr>
        <p:txBody>
          <a:bodyPr>
            <a:normAutofit/>
          </a:bodyPr>
          <a:lstStyle/>
          <a:p>
            <a:pPr algn="just">
              <a:spcBef>
                <a:spcPts val="0"/>
              </a:spcBef>
              <a:buFont typeface="Wingdings" pitchFamily="2" charset="2"/>
              <a:buChar char="Ø"/>
            </a:pPr>
            <a:r>
              <a:rPr lang="en-US" dirty="0">
                <a:solidFill>
                  <a:schemeClr val="accent5">
                    <a:lumMod val="50000"/>
                  </a:schemeClr>
                </a:solidFill>
                <a:cs typeface="Times New Roman" pitchFamily="18" charset="0"/>
              </a:rPr>
              <a:t>Logical Operator</a:t>
            </a:r>
          </a:p>
          <a:p>
            <a:pPr marL="400050" lvl="1" algn="just">
              <a:spcBef>
                <a:spcPts val="0"/>
              </a:spcBef>
              <a:buNone/>
            </a:pPr>
            <a:r>
              <a:rPr lang="en-US" sz="2000" dirty="0">
                <a:cs typeface="Times New Roman" pitchFamily="18" charset="0"/>
              </a:rPr>
              <a:t>     </a:t>
            </a:r>
            <a:r>
              <a:rPr lang="en-US" sz="2400" dirty="0">
                <a:cs typeface="Times New Roman" pitchFamily="18" charset="0"/>
              </a:rPr>
              <a:t>It checks the logical relationship between two expressions and the result is zero( false) or nonzero(true).</a:t>
            </a:r>
          </a:p>
          <a:p>
            <a:pPr algn="just">
              <a:spcBef>
                <a:spcPts val="0"/>
              </a:spcBef>
              <a:buFont typeface="Wingdings" pitchFamily="2" charset="2"/>
              <a:buChar char="Ø"/>
            </a:pPr>
            <a:endParaRPr lang="en-US" dirty="0">
              <a:solidFill>
                <a:schemeClr val="accent5">
                  <a:lumMod val="50000"/>
                </a:schemeClr>
              </a:solidFill>
              <a:cs typeface="Times New Roman" pitchFamily="18" charset="0"/>
            </a:endParaRPr>
          </a:p>
          <a:p>
            <a:pPr algn="just">
              <a:spcBef>
                <a:spcPts val="0"/>
              </a:spcBef>
              <a:buFont typeface="Wingdings" pitchFamily="2" charset="2"/>
              <a:buNone/>
            </a:pPr>
            <a:r>
              <a:rPr lang="en-US" dirty="0">
                <a:solidFill>
                  <a:schemeClr val="accent1"/>
                </a:solidFill>
                <a:cs typeface="Times New Roman" pitchFamily="18" charset="0"/>
              </a:rPr>
              <a:t>				</a:t>
            </a:r>
          </a:p>
          <a:p>
            <a:pPr algn="just">
              <a:spcBef>
                <a:spcPts val="0"/>
              </a:spcBef>
              <a:buFont typeface="Wingdings" pitchFamily="2" charset="2"/>
              <a:buNone/>
            </a:pPr>
            <a:r>
              <a:rPr lang="en-US" dirty="0">
                <a:solidFill>
                  <a:schemeClr val="accent1"/>
                </a:solidFill>
                <a:cs typeface="Times New Roman" pitchFamily="18" charset="0"/>
              </a:rPr>
              <a:t>			</a:t>
            </a:r>
          </a:p>
          <a:p>
            <a:pPr algn="just">
              <a:spcBef>
                <a:spcPts val="0"/>
              </a:spcBef>
              <a:buFont typeface="Wingdings" pitchFamily="2" charset="2"/>
              <a:buNone/>
            </a:pPr>
            <a:r>
              <a:rPr lang="en-US" dirty="0">
                <a:solidFill>
                  <a:schemeClr val="accent1"/>
                </a:solidFill>
                <a:cs typeface="Times New Roman" pitchFamily="18" charset="0"/>
              </a:rPr>
              <a:t>				</a:t>
            </a:r>
          </a:p>
          <a:p>
            <a:pPr algn="just">
              <a:spcBef>
                <a:spcPts val="0"/>
              </a:spcBef>
              <a:buFont typeface="Wingdings" pitchFamily="2" charset="2"/>
              <a:buNone/>
            </a:pPr>
            <a:r>
              <a:rPr lang="en-US" dirty="0">
                <a:solidFill>
                  <a:schemeClr val="accent1"/>
                </a:solidFill>
                <a:cs typeface="Times New Roman" pitchFamily="18" charset="0"/>
              </a:rPr>
              <a:t>		</a:t>
            </a:r>
          </a:p>
          <a:p>
            <a:pPr algn="just">
              <a:spcBef>
                <a:spcPts val="0"/>
              </a:spcBef>
              <a:buFont typeface="Wingdings" pitchFamily="2" charset="2"/>
              <a:buNone/>
            </a:pPr>
            <a:r>
              <a:rPr lang="en-US" dirty="0">
                <a:solidFill>
                  <a:schemeClr val="accent1"/>
                </a:solidFill>
                <a:cs typeface="Times New Roman" pitchFamily="18" charset="0"/>
              </a:rPr>
              <a:t>	</a:t>
            </a:r>
          </a:p>
        </p:txBody>
      </p:sp>
      <p:graphicFrame>
        <p:nvGraphicFramePr>
          <p:cNvPr id="4" name="Table 3"/>
          <p:cNvGraphicFramePr>
            <a:graphicFrameLocks noGrp="1"/>
          </p:cNvGraphicFramePr>
          <p:nvPr/>
        </p:nvGraphicFramePr>
        <p:xfrm>
          <a:off x="761999" y="2044542"/>
          <a:ext cx="7620002" cy="2740818"/>
        </p:xfrm>
        <a:graphic>
          <a:graphicData uri="http://schemas.openxmlformats.org/drawingml/2006/table">
            <a:tbl>
              <a:tblPr firstRow="1" bandRow="1">
                <a:tableStyleId>{616DA210-FB5B-4158-B5E0-FEB733F419BA}</a:tableStyleId>
              </a:tblPr>
              <a:tblGrid>
                <a:gridCol w="1295401">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2133601">
                  <a:extLst>
                    <a:ext uri="{9D8B030D-6E8A-4147-A177-3AD203B41FA5}">
                      <a16:colId xmlns:a16="http://schemas.microsoft.com/office/drawing/2014/main" val="20002"/>
                    </a:ext>
                  </a:extLst>
                </a:gridCol>
              </a:tblGrid>
              <a:tr h="370840">
                <a:tc>
                  <a:txBody>
                    <a:bodyPr/>
                    <a:lstStyle/>
                    <a:p>
                      <a:pPr algn="just"/>
                      <a:r>
                        <a:rPr lang="en-US" sz="2000" dirty="0"/>
                        <a:t>Operator</a:t>
                      </a:r>
                      <a:endParaRPr lang="en-US" sz="2000" b="1" dirty="0">
                        <a:solidFill>
                          <a:schemeClr val="tx1"/>
                        </a:solidFill>
                      </a:endParaRPr>
                    </a:p>
                  </a:txBody>
                  <a:tcPr/>
                </a:tc>
                <a:tc>
                  <a:txBody>
                    <a:bodyPr/>
                    <a:lstStyle/>
                    <a:p>
                      <a:pPr algn="just"/>
                      <a:r>
                        <a:rPr lang="en-US" sz="2000" dirty="0"/>
                        <a:t>Description</a:t>
                      </a:r>
                      <a:endParaRPr lang="en-US" sz="2000" b="1" dirty="0">
                        <a:solidFill>
                          <a:schemeClr val="tx1"/>
                        </a:solidFill>
                      </a:endParaRPr>
                    </a:p>
                  </a:txBody>
                  <a:tcPr/>
                </a:tc>
                <a:tc>
                  <a:txBody>
                    <a:bodyPr/>
                    <a:lstStyle/>
                    <a:p>
                      <a:pPr algn="just"/>
                      <a:r>
                        <a:rPr lang="en-US" sz="2000" dirty="0"/>
                        <a:t>Example</a:t>
                      </a:r>
                      <a:endParaRPr lang="en-US" sz="2000" b="1" dirty="0">
                        <a:solidFill>
                          <a:schemeClr val="tx1"/>
                        </a:solidFill>
                      </a:endParaRPr>
                    </a:p>
                  </a:txBody>
                  <a:tcPr/>
                </a:tc>
                <a:extLst>
                  <a:ext uri="{0D108BD9-81ED-4DB2-BD59-A6C34878D82A}">
                    <a16:rowId xmlns:a16="http://schemas.microsoft.com/office/drawing/2014/main" val="10000"/>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a:t>&amp;&amp;</a:t>
                      </a:r>
                      <a:endParaRPr lang="en-US" dirty="0">
                        <a:solidFill>
                          <a:schemeClr val="tx1"/>
                        </a:solidFill>
                      </a:endParaRPr>
                    </a:p>
                  </a:txBody>
                  <a:tcPr/>
                </a:tc>
                <a:tc>
                  <a:txBody>
                    <a:bodyPr/>
                    <a:lstStyle/>
                    <a:p>
                      <a:pPr algn="just"/>
                      <a:r>
                        <a:rPr lang="en-US" sz="1700" dirty="0">
                          <a:effectLst/>
                        </a:rPr>
                        <a:t>Logical AND operator. If both the operands are</a:t>
                      </a:r>
                      <a:r>
                        <a:rPr lang="en-US" sz="1700" baseline="0" dirty="0">
                          <a:effectLst/>
                        </a:rPr>
                        <a:t> true</a:t>
                      </a:r>
                      <a:r>
                        <a:rPr lang="en-US" sz="1700" dirty="0">
                          <a:effectLst/>
                        </a:rPr>
                        <a:t> then condition becomes true.</a:t>
                      </a:r>
                    </a:p>
                  </a:txBody>
                  <a:tcPr marL="45323" marR="45323" marT="45323" marB="45323"/>
                </a:tc>
                <a:tc>
                  <a:txBody>
                    <a:bodyPr/>
                    <a:lstStyle/>
                    <a:p>
                      <a:pPr algn="just"/>
                      <a:r>
                        <a:rPr lang="en-US" sz="1700" dirty="0">
                          <a:effectLst/>
                        </a:rPr>
                        <a:t>(5&gt;3 &amp;&amp; 5&lt;10) value is</a:t>
                      </a:r>
                      <a:r>
                        <a:rPr lang="en-US" sz="1700" baseline="0" dirty="0">
                          <a:effectLst/>
                        </a:rPr>
                        <a:t> </a:t>
                      </a:r>
                      <a:r>
                        <a:rPr lang="en-US" sz="1700" dirty="0">
                          <a:effectLst/>
                        </a:rPr>
                        <a:t>1 (true).</a:t>
                      </a:r>
                    </a:p>
                  </a:txBody>
                  <a:tcPr marL="45323" marR="45323" marT="45323" marB="45323"/>
                </a:tc>
                <a:extLst>
                  <a:ext uri="{0D108BD9-81ED-4DB2-BD59-A6C34878D82A}">
                    <a16:rowId xmlns:a16="http://schemas.microsoft.com/office/drawing/2014/main" val="10001"/>
                  </a:ext>
                </a:extLst>
              </a:tr>
              <a:tr h="370840">
                <a:tc>
                  <a:txBody>
                    <a:bodyPr/>
                    <a:lstStyle/>
                    <a:p>
                      <a:pPr algn="just"/>
                      <a:r>
                        <a:rPr lang="en-US" dirty="0"/>
                        <a:t>| | </a:t>
                      </a:r>
                      <a:endParaRPr lang="en-US" dirty="0">
                        <a:solidFill>
                          <a:schemeClr val="tx1"/>
                        </a:solidFill>
                      </a:endParaRPr>
                    </a:p>
                  </a:txBody>
                  <a:tcPr/>
                </a:tc>
                <a:tc>
                  <a:txBody>
                    <a:bodyPr/>
                    <a:lstStyle/>
                    <a:p>
                      <a:pPr algn="just"/>
                      <a:r>
                        <a:rPr lang="en-US" sz="1700" dirty="0">
                          <a:effectLst/>
                        </a:rPr>
                        <a:t>Logical OR Operator. If any of the two operands is true then condition becomes true.</a:t>
                      </a:r>
                    </a:p>
                  </a:txBody>
                  <a:tcPr marL="45323" marR="45323" marT="45323" marB="45323"/>
                </a:tc>
                <a:tc>
                  <a:txBody>
                    <a:bodyPr/>
                    <a:lstStyle/>
                    <a:p>
                      <a:pPr algn="just"/>
                      <a:r>
                        <a:rPr lang="en-US" sz="1700" dirty="0">
                          <a:effectLst/>
                        </a:rPr>
                        <a:t>(5&gt;3 || 5&lt;2) value is  1 (true).</a:t>
                      </a:r>
                    </a:p>
                  </a:txBody>
                  <a:tcPr marL="45323" marR="45323" marT="45323" marB="45323"/>
                </a:tc>
                <a:extLst>
                  <a:ext uri="{0D108BD9-81ED-4DB2-BD59-A6C34878D82A}">
                    <a16:rowId xmlns:a16="http://schemas.microsoft.com/office/drawing/2014/main" val="10002"/>
                  </a:ext>
                </a:extLst>
              </a:tr>
              <a:tr h="370840">
                <a:tc>
                  <a:txBody>
                    <a:bodyPr/>
                    <a:lstStyle/>
                    <a:p>
                      <a:pPr algn="just"/>
                      <a:r>
                        <a:rPr lang="en-US" dirty="0"/>
                        <a:t>!</a:t>
                      </a:r>
                      <a:endParaRPr lang="en-US" dirty="0">
                        <a:solidFill>
                          <a:schemeClr val="tx1"/>
                        </a:solidFill>
                      </a:endParaRPr>
                    </a:p>
                  </a:txBody>
                  <a:tcPr/>
                </a:tc>
                <a:tc>
                  <a:txBody>
                    <a:bodyPr/>
                    <a:lstStyle/>
                    <a:p>
                      <a:pPr algn="just"/>
                      <a:r>
                        <a:rPr lang="en-US" sz="1700" dirty="0">
                          <a:effectLst/>
                        </a:rPr>
                        <a:t>Logical NOT Operator. Use to reverses the logical state of its operand. If a condition is true then Logical NOT operator will make false.</a:t>
                      </a:r>
                    </a:p>
                  </a:txBody>
                  <a:tcPr marL="45323" marR="45323" marT="45323" marB="45323"/>
                </a:tc>
                <a:tc>
                  <a:txBody>
                    <a:bodyPr/>
                    <a:lstStyle/>
                    <a:p>
                      <a:pPr algn="just"/>
                      <a:r>
                        <a:rPr lang="en-US" sz="1700" dirty="0">
                          <a:effectLst/>
                        </a:rPr>
                        <a:t>!(8==8) value is 0 (false).</a:t>
                      </a:r>
                    </a:p>
                  </a:txBody>
                  <a:tcPr marL="45323" marR="45323" marT="45323" marB="45323"/>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7296871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5963"/>
          </a:xfrm>
        </p:spPr>
        <p:txBody>
          <a:bodyPr/>
          <a:lstStyle/>
          <a:p>
            <a:pPr algn="just">
              <a:buFont typeface="Wingdings" pitchFamily="2" charset="2"/>
              <a:buChar char="Ø"/>
            </a:pPr>
            <a:r>
              <a:rPr lang="en-US" dirty="0">
                <a:solidFill>
                  <a:schemeClr val="accent5">
                    <a:lumMod val="50000"/>
                  </a:schemeClr>
                </a:solidFill>
              </a:rPr>
              <a:t>Conditional Operator</a:t>
            </a:r>
          </a:p>
          <a:p>
            <a:pPr marL="0" indent="0" algn="just">
              <a:spcBef>
                <a:spcPts val="0"/>
              </a:spcBef>
              <a:buNone/>
            </a:pPr>
            <a:r>
              <a:rPr lang="en-US" sz="2400" dirty="0"/>
              <a:t>Conditional operator contains condition followed by two statements. If the condition is true the first statement  is executed otherwise the second statement.</a:t>
            </a:r>
          </a:p>
          <a:p>
            <a:pPr marL="0" algn="just">
              <a:spcBef>
                <a:spcPts val="0"/>
              </a:spcBef>
              <a:buNone/>
            </a:pPr>
            <a:r>
              <a:rPr lang="en-US" sz="2400" dirty="0"/>
              <a:t>It is also called as </a:t>
            </a:r>
            <a:r>
              <a:rPr lang="en-US" sz="2400" b="1" dirty="0">
                <a:solidFill>
                  <a:srgbClr val="FF0000"/>
                </a:solidFill>
              </a:rPr>
              <a:t>ternary operator</a:t>
            </a:r>
            <a:r>
              <a:rPr lang="en-US" sz="2400" b="1" dirty="0"/>
              <a:t> </a:t>
            </a:r>
            <a:r>
              <a:rPr lang="en-US" sz="2400" dirty="0"/>
              <a:t>because it requires three operands</a:t>
            </a:r>
            <a:r>
              <a:rPr lang="en-US" sz="2800" dirty="0"/>
              <a:t>.</a:t>
            </a:r>
          </a:p>
        </p:txBody>
      </p:sp>
      <p:graphicFrame>
        <p:nvGraphicFramePr>
          <p:cNvPr id="4" name="Table 3"/>
          <p:cNvGraphicFramePr>
            <a:graphicFrameLocks noGrp="1"/>
          </p:cNvGraphicFramePr>
          <p:nvPr>
            <p:extLst>
              <p:ext uri="{D42A27DB-BD31-4B8C-83A1-F6EECF244321}">
                <p14:modId xmlns:p14="http://schemas.microsoft.com/office/powerpoint/2010/main" val="3877865447"/>
              </p:ext>
            </p:extLst>
          </p:nvPr>
        </p:nvGraphicFramePr>
        <p:xfrm>
          <a:off x="685800" y="3459480"/>
          <a:ext cx="7772401" cy="1952791"/>
        </p:xfrm>
        <a:graphic>
          <a:graphicData uri="http://schemas.openxmlformats.org/drawingml/2006/table">
            <a:tbl>
              <a:tblPr firstRow="1" bandRow="1">
                <a:tableStyleId>{616DA210-FB5B-4158-B5E0-FEB733F419BA}</a:tableStyleId>
              </a:tblPr>
              <a:tblGrid>
                <a:gridCol w="1165862">
                  <a:extLst>
                    <a:ext uri="{9D8B030D-6E8A-4147-A177-3AD203B41FA5}">
                      <a16:colId xmlns:a16="http://schemas.microsoft.com/office/drawing/2014/main" val="20000"/>
                    </a:ext>
                  </a:extLst>
                </a:gridCol>
                <a:gridCol w="3710940">
                  <a:extLst>
                    <a:ext uri="{9D8B030D-6E8A-4147-A177-3AD203B41FA5}">
                      <a16:colId xmlns:a16="http://schemas.microsoft.com/office/drawing/2014/main" val="20001"/>
                    </a:ext>
                  </a:extLst>
                </a:gridCol>
                <a:gridCol w="2895599">
                  <a:extLst>
                    <a:ext uri="{9D8B030D-6E8A-4147-A177-3AD203B41FA5}">
                      <a16:colId xmlns:a16="http://schemas.microsoft.com/office/drawing/2014/main" val="20002"/>
                    </a:ext>
                  </a:extLst>
                </a:gridCol>
              </a:tblGrid>
              <a:tr h="365464">
                <a:tc>
                  <a:txBody>
                    <a:bodyPr/>
                    <a:lstStyle/>
                    <a:p>
                      <a:r>
                        <a:rPr lang="en-US" sz="2000" dirty="0"/>
                        <a:t>Operator</a:t>
                      </a:r>
                      <a:endParaRPr lang="en-US" sz="2000" b="1" dirty="0">
                        <a:solidFill>
                          <a:schemeClr val="tx1"/>
                        </a:solidFill>
                      </a:endParaRPr>
                    </a:p>
                  </a:txBody>
                  <a:tcPr/>
                </a:tc>
                <a:tc>
                  <a:txBody>
                    <a:bodyPr/>
                    <a:lstStyle/>
                    <a:p>
                      <a:r>
                        <a:rPr lang="en-US" sz="2000" dirty="0"/>
                        <a:t>Description</a:t>
                      </a:r>
                      <a:endParaRPr lang="en-US" sz="2000" b="1" dirty="0">
                        <a:solidFill>
                          <a:schemeClr val="tx1"/>
                        </a:solidFill>
                      </a:endParaRPr>
                    </a:p>
                  </a:txBody>
                  <a:tcPr/>
                </a:tc>
                <a:tc>
                  <a:txBody>
                    <a:bodyPr/>
                    <a:lstStyle/>
                    <a:p>
                      <a:r>
                        <a:rPr lang="en-US" sz="2000" dirty="0"/>
                        <a:t>Example</a:t>
                      </a:r>
                      <a:endParaRPr lang="en-US" sz="2000" b="1" dirty="0">
                        <a:solidFill>
                          <a:schemeClr val="tx1"/>
                        </a:solidFill>
                      </a:endParaRPr>
                    </a:p>
                  </a:txBody>
                  <a:tcPr/>
                </a:tc>
                <a:extLst>
                  <a:ext uri="{0D108BD9-81ED-4DB2-BD59-A6C34878D82A}">
                    <a16:rowId xmlns:a16="http://schemas.microsoft.com/office/drawing/2014/main" val="10000"/>
                  </a:ext>
                </a:extLst>
              </a:tr>
              <a:tr h="15565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t>
                      </a:r>
                    </a:p>
                  </a:txBody>
                  <a:tcPr/>
                </a:tc>
                <a:tc>
                  <a:txBody>
                    <a:bodyPr/>
                    <a:lstStyle/>
                    <a:p>
                      <a:r>
                        <a:rPr lang="en-US" dirty="0"/>
                        <a:t> conditional expression,</a:t>
                      </a:r>
                    </a:p>
                    <a:p>
                      <a:r>
                        <a:rPr lang="en-US" dirty="0"/>
                        <a:t>Condition? Expression1: Expression2</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(a&gt;b)? “a is greater”: “b is greater”</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63760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 9</a:t>
            </a:r>
          </a:p>
        </p:txBody>
      </p:sp>
      <p:sp>
        <p:nvSpPr>
          <p:cNvPr id="3" name="Content Placeholder 2"/>
          <p:cNvSpPr>
            <a:spLocks noGrp="1"/>
          </p:cNvSpPr>
          <p:nvPr>
            <p:ph idx="1"/>
          </p:nvPr>
        </p:nvSpPr>
        <p:spPr/>
        <p:txBody>
          <a:bodyPr/>
          <a:lstStyle/>
          <a:p>
            <a:pPr>
              <a:buNone/>
            </a:pPr>
            <a:r>
              <a:rPr lang="en-US" b="1" dirty="0"/>
              <a:t>   Choose a syntax for C Ternary Operator from the list.</a:t>
            </a:r>
          </a:p>
          <a:p>
            <a:pPr>
              <a:buNone/>
            </a:pPr>
            <a:r>
              <a:rPr lang="en-US" dirty="0"/>
              <a:t>A) condition ? expression1 : expression2</a:t>
            </a:r>
          </a:p>
          <a:p>
            <a:pPr>
              <a:buNone/>
            </a:pPr>
            <a:r>
              <a:rPr lang="en-US" dirty="0"/>
              <a:t>B) condition : expression1 ? expression2</a:t>
            </a:r>
          </a:p>
          <a:p>
            <a:pPr>
              <a:buNone/>
            </a:pPr>
            <a:r>
              <a:rPr lang="en-US" dirty="0"/>
              <a:t>C) condition ? expression1 &lt; expression2</a:t>
            </a:r>
          </a:p>
          <a:p>
            <a:pPr>
              <a:buNone/>
            </a:pPr>
            <a:r>
              <a:rPr lang="en-US" dirty="0"/>
              <a:t>D) condition &lt; expression1 ? expression2</a:t>
            </a:r>
          </a:p>
          <a:p>
            <a:endParaRPr lang="en-US" dirty="0"/>
          </a:p>
        </p:txBody>
      </p:sp>
    </p:spTree>
    <p:extLst>
      <p:ext uri="{BB962C8B-B14F-4D97-AF65-F5344CB8AC3E}">
        <p14:creationId xmlns:p14="http://schemas.microsoft.com/office/powerpoint/2010/main" val="2913631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buNone/>
            </a:pPr>
            <a:r>
              <a:rPr lang="en-US" sz="2800" b="1" dirty="0"/>
              <a:t>QUES 10</a:t>
            </a:r>
          </a:p>
          <a:p>
            <a:pPr>
              <a:buNone/>
            </a:pPr>
            <a:r>
              <a:rPr lang="en-US" sz="2800" dirty="0" err="1"/>
              <a:t>int</a:t>
            </a:r>
            <a:r>
              <a:rPr lang="en-US" sz="2800" dirty="0"/>
              <a:t> main()</a:t>
            </a:r>
          </a:p>
          <a:p>
            <a:pPr>
              <a:buNone/>
            </a:pPr>
            <a:r>
              <a:rPr lang="en-US" sz="2800" dirty="0"/>
              <a:t> {</a:t>
            </a:r>
          </a:p>
          <a:p>
            <a:pPr>
              <a:buNone/>
            </a:pPr>
            <a:r>
              <a:rPr lang="en-US" sz="2800" dirty="0"/>
              <a:t> </a:t>
            </a:r>
            <a:r>
              <a:rPr lang="en-US" sz="2800" dirty="0" err="1"/>
              <a:t>int</a:t>
            </a:r>
            <a:r>
              <a:rPr lang="en-US" sz="2800" dirty="0"/>
              <a:t> a=0;</a:t>
            </a:r>
          </a:p>
          <a:p>
            <a:pPr>
              <a:buNone/>
            </a:pPr>
            <a:r>
              <a:rPr lang="en-US" sz="2800" dirty="0"/>
              <a:t> a = 5&lt;2 ? 4 : 3;</a:t>
            </a:r>
          </a:p>
          <a:p>
            <a:pPr>
              <a:buNone/>
            </a:pPr>
            <a:r>
              <a:rPr lang="en-US" sz="2800" dirty="0"/>
              <a:t> </a:t>
            </a:r>
            <a:r>
              <a:rPr lang="en-US" sz="2800" dirty="0" err="1"/>
              <a:t>printf</a:t>
            </a:r>
            <a:r>
              <a:rPr lang="en-US" sz="2800" dirty="0"/>
              <a:t>("%</a:t>
            </a:r>
            <a:r>
              <a:rPr lang="en-US" sz="2800" dirty="0" err="1"/>
              <a:t>d",a</a:t>
            </a:r>
            <a:r>
              <a:rPr lang="en-US" sz="2800" dirty="0"/>
              <a:t>);</a:t>
            </a:r>
          </a:p>
          <a:p>
            <a:pPr>
              <a:buNone/>
            </a:pPr>
            <a:r>
              <a:rPr lang="en-US" sz="2800" dirty="0"/>
              <a:t> return 0; </a:t>
            </a:r>
          </a:p>
          <a:p>
            <a:pPr>
              <a:buNone/>
            </a:pPr>
            <a:r>
              <a:rPr lang="en-US" sz="2800" dirty="0"/>
              <a:t>}</a:t>
            </a:r>
          </a:p>
          <a:p>
            <a:pPr>
              <a:buNone/>
            </a:pPr>
            <a:r>
              <a:rPr lang="en-US" sz="2800" dirty="0"/>
              <a:t>A) 4 	B) 3	C) 5	D) 2</a:t>
            </a:r>
          </a:p>
        </p:txBody>
      </p:sp>
    </p:spTree>
    <p:extLst>
      <p:ext uri="{BB962C8B-B14F-4D97-AF65-F5344CB8AC3E}">
        <p14:creationId xmlns:p14="http://schemas.microsoft.com/office/powerpoint/2010/main" val="2164166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5963"/>
          </a:xfrm>
        </p:spPr>
        <p:txBody>
          <a:bodyPr/>
          <a:lstStyle/>
          <a:p>
            <a:pPr algn="just">
              <a:buFont typeface="Wingdings" pitchFamily="2" charset="2"/>
              <a:buChar char="Ø"/>
            </a:pPr>
            <a:r>
              <a:rPr lang="en-US" dirty="0">
                <a:solidFill>
                  <a:schemeClr val="accent5">
                    <a:lumMod val="50000"/>
                  </a:schemeClr>
                </a:solidFill>
                <a:cs typeface="Times New Roman" pitchFamily="18" charset="0"/>
              </a:rPr>
              <a:t>Bitwise Operator</a:t>
            </a:r>
          </a:p>
          <a:p>
            <a:pPr marL="0" indent="0" algn="just">
              <a:spcBef>
                <a:spcPts val="0"/>
              </a:spcBef>
              <a:buNone/>
            </a:pPr>
            <a:r>
              <a:rPr lang="en-US" sz="2800" dirty="0"/>
              <a:t>A bitwise operator works on each bit of data.</a:t>
            </a:r>
            <a:endParaRPr lang="en-US" sz="2800" dirty="0">
              <a:cs typeface="Times New Roman" pitchFamily="18" charset="0"/>
            </a:endParaRPr>
          </a:p>
          <a:p>
            <a:pPr>
              <a:buNone/>
            </a:pPr>
            <a:endParaRPr lang="en-US" dirty="0"/>
          </a:p>
        </p:txBody>
      </p:sp>
      <p:graphicFrame>
        <p:nvGraphicFramePr>
          <p:cNvPr id="5" name="Table 4"/>
          <p:cNvGraphicFramePr>
            <a:graphicFrameLocks noGrp="1"/>
          </p:cNvGraphicFramePr>
          <p:nvPr/>
        </p:nvGraphicFramePr>
        <p:xfrm>
          <a:off x="3352800" y="1676400"/>
          <a:ext cx="5486400" cy="4815840"/>
        </p:xfrm>
        <a:graphic>
          <a:graphicData uri="http://schemas.openxmlformats.org/drawingml/2006/table">
            <a:tbl>
              <a:tblPr firstRow="1" bandRow="1">
                <a:tableStyleId>{616DA210-FB5B-4158-B5E0-FEB733F419BA}</a:tableStyleId>
              </a:tblPr>
              <a:tblGrid>
                <a:gridCol w="1219200">
                  <a:extLst>
                    <a:ext uri="{9D8B030D-6E8A-4147-A177-3AD203B41FA5}">
                      <a16:colId xmlns:a16="http://schemas.microsoft.com/office/drawing/2014/main" val="20000"/>
                    </a:ext>
                  </a:extLst>
                </a:gridCol>
                <a:gridCol w="2346960">
                  <a:extLst>
                    <a:ext uri="{9D8B030D-6E8A-4147-A177-3AD203B41FA5}">
                      <a16:colId xmlns:a16="http://schemas.microsoft.com/office/drawing/2014/main" val="20001"/>
                    </a:ext>
                  </a:extLst>
                </a:gridCol>
                <a:gridCol w="1920240">
                  <a:extLst>
                    <a:ext uri="{9D8B030D-6E8A-4147-A177-3AD203B41FA5}">
                      <a16:colId xmlns:a16="http://schemas.microsoft.com/office/drawing/2014/main" val="20002"/>
                    </a:ext>
                  </a:extLst>
                </a:gridCol>
              </a:tblGrid>
              <a:tr h="365464">
                <a:tc>
                  <a:txBody>
                    <a:bodyPr/>
                    <a:lstStyle/>
                    <a:p>
                      <a:r>
                        <a:rPr lang="en-US" sz="2000" dirty="0"/>
                        <a:t>Operator</a:t>
                      </a:r>
                      <a:endParaRPr lang="en-US" sz="2000" b="1" dirty="0">
                        <a:solidFill>
                          <a:schemeClr val="tx1"/>
                        </a:solidFill>
                      </a:endParaRPr>
                    </a:p>
                  </a:txBody>
                  <a:tcPr/>
                </a:tc>
                <a:tc>
                  <a:txBody>
                    <a:bodyPr/>
                    <a:lstStyle/>
                    <a:p>
                      <a:r>
                        <a:rPr lang="en-US" sz="2000" dirty="0"/>
                        <a:t>Description</a:t>
                      </a:r>
                      <a:endParaRPr lang="en-US" sz="2000" b="1" dirty="0">
                        <a:solidFill>
                          <a:schemeClr val="tx1"/>
                        </a:solidFill>
                      </a:endParaRPr>
                    </a:p>
                  </a:txBody>
                  <a:tcPr/>
                </a:tc>
                <a:tc>
                  <a:txBody>
                    <a:bodyPr/>
                    <a:lstStyle/>
                    <a:p>
                      <a:r>
                        <a:rPr lang="en-US" sz="2000" dirty="0"/>
                        <a:t>Example(a=1</a:t>
                      </a:r>
                      <a:r>
                        <a:rPr lang="en-US" sz="2000" baseline="0" dirty="0"/>
                        <a:t> and b=0</a:t>
                      </a:r>
                      <a:r>
                        <a:rPr lang="en-US" sz="2000" dirty="0"/>
                        <a:t>)</a:t>
                      </a:r>
                      <a:endParaRPr lang="en-US" sz="2000" b="1" dirty="0">
                        <a:solidFill>
                          <a:schemeClr val="tx1"/>
                        </a:solidFill>
                      </a:endParaRPr>
                    </a:p>
                  </a:txBody>
                  <a:tcPr/>
                </a:tc>
                <a:extLst>
                  <a:ext uri="{0D108BD9-81ED-4DB2-BD59-A6C34878D82A}">
                    <a16:rowId xmlns:a16="http://schemas.microsoft.com/office/drawing/2014/main" val="10000"/>
                  </a:ext>
                </a:extLst>
              </a:tr>
              <a:tr h="3373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&amp;</a:t>
                      </a:r>
                      <a:endParaRPr lang="en-US" dirty="0">
                        <a:solidFill>
                          <a:schemeClr val="tx1"/>
                        </a:solidFill>
                      </a:endParaRPr>
                    </a:p>
                  </a:txBody>
                  <a:tcPr/>
                </a:tc>
                <a:tc>
                  <a:txBody>
                    <a:bodyPr/>
                    <a:lstStyle/>
                    <a:p>
                      <a:r>
                        <a:rPr lang="en-US" dirty="0"/>
                        <a:t>bitwise AND </a:t>
                      </a:r>
                      <a:endParaRPr lang="en-US" dirty="0">
                        <a:solidFill>
                          <a:schemeClr val="tx1"/>
                        </a:solidFill>
                      </a:endParaRPr>
                    </a:p>
                  </a:txBody>
                  <a:tcPr/>
                </a:tc>
                <a:tc>
                  <a:txBody>
                    <a:bodyPr/>
                    <a:lstStyle/>
                    <a:p>
                      <a:r>
                        <a:rPr lang="en-US" dirty="0">
                          <a:solidFill>
                            <a:schemeClr val="tx1"/>
                          </a:solidFill>
                        </a:rPr>
                        <a:t>a &amp; b =</a:t>
                      </a:r>
                      <a:r>
                        <a:rPr lang="en-US" baseline="0" dirty="0">
                          <a:solidFill>
                            <a:schemeClr val="tx1"/>
                          </a:solidFill>
                        </a:rPr>
                        <a:t> 0</a:t>
                      </a:r>
                      <a:endParaRPr lang="en-US" dirty="0">
                        <a:solidFill>
                          <a:schemeClr val="tx1"/>
                        </a:solidFill>
                      </a:endParaRPr>
                    </a:p>
                  </a:txBody>
                  <a:tcPr/>
                </a:tc>
                <a:extLst>
                  <a:ext uri="{0D108BD9-81ED-4DB2-BD59-A6C34878D82A}">
                    <a16:rowId xmlns:a16="http://schemas.microsoft.com/office/drawing/2014/main" val="10001"/>
                  </a:ext>
                </a:extLst>
              </a:tr>
              <a:tr h="337351">
                <a:tc>
                  <a:txBody>
                    <a:bodyPr/>
                    <a:lstStyle/>
                    <a:p>
                      <a:r>
                        <a:rPr lang="en-US" dirty="0"/>
                        <a:t>|</a:t>
                      </a:r>
                      <a:endParaRPr lang="en-US" dirty="0">
                        <a:solidFill>
                          <a:schemeClr val="tx1"/>
                        </a:solidFill>
                      </a:endParaRPr>
                    </a:p>
                  </a:txBody>
                  <a:tcPr/>
                </a:tc>
                <a:tc>
                  <a:txBody>
                    <a:bodyPr/>
                    <a:lstStyle/>
                    <a:p>
                      <a:r>
                        <a:rPr lang="en-US" dirty="0"/>
                        <a:t>bitwise OR </a:t>
                      </a:r>
                      <a:endParaRPr lang="en-US" dirty="0">
                        <a:solidFill>
                          <a:schemeClr val="tx1"/>
                        </a:solidFill>
                      </a:endParaRPr>
                    </a:p>
                  </a:txBody>
                  <a:tcPr/>
                </a:tc>
                <a:tc>
                  <a:txBody>
                    <a:bodyPr/>
                    <a:lstStyle/>
                    <a:p>
                      <a:r>
                        <a:rPr lang="en-US" dirty="0">
                          <a:solidFill>
                            <a:schemeClr val="tx1"/>
                          </a:solidFill>
                        </a:rPr>
                        <a:t>a| b = 1</a:t>
                      </a:r>
                    </a:p>
                  </a:txBody>
                  <a:tcPr/>
                </a:tc>
                <a:extLst>
                  <a:ext uri="{0D108BD9-81ED-4DB2-BD59-A6C34878D82A}">
                    <a16:rowId xmlns:a16="http://schemas.microsoft.com/office/drawing/2014/main" val="10002"/>
                  </a:ext>
                </a:extLst>
              </a:tr>
              <a:tr h="337351">
                <a:tc>
                  <a:txBody>
                    <a:bodyPr/>
                    <a:lstStyle/>
                    <a:p>
                      <a:r>
                        <a:rPr lang="en-US" dirty="0"/>
                        <a:t>^</a:t>
                      </a:r>
                      <a:endParaRPr lang="en-US" dirty="0">
                        <a:solidFill>
                          <a:schemeClr val="tx1"/>
                        </a:solidFill>
                      </a:endParaRPr>
                    </a:p>
                  </a:txBody>
                  <a:tcPr/>
                </a:tc>
                <a:tc>
                  <a:txBody>
                    <a:bodyPr/>
                    <a:lstStyle/>
                    <a:p>
                      <a:r>
                        <a:rPr lang="en-US" dirty="0"/>
                        <a:t>bitwise XOR </a:t>
                      </a:r>
                      <a:endParaRPr lang="en-US" dirty="0">
                        <a:solidFill>
                          <a:schemeClr val="tx1"/>
                        </a:solidFill>
                      </a:endParaRPr>
                    </a:p>
                  </a:txBody>
                  <a:tcPr/>
                </a:tc>
                <a:tc>
                  <a:txBody>
                    <a:bodyPr/>
                    <a:lstStyle/>
                    <a:p>
                      <a:r>
                        <a:rPr lang="en-US" dirty="0">
                          <a:solidFill>
                            <a:schemeClr val="tx1"/>
                          </a:solidFill>
                        </a:rPr>
                        <a:t>a ^ b = 1</a:t>
                      </a:r>
                    </a:p>
                  </a:txBody>
                  <a:tcPr/>
                </a:tc>
                <a:extLst>
                  <a:ext uri="{0D108BD9-81ED-4DB2-BD59-A6C34878D82A}">
                    <a16:rowId xmlns:a16="http://schemas.microsoft.com/office/drawing/2014/main" val="10003"/>
                  </a:ext>
                </a:extLst>
              </a:tr>
              <a:tr h="337351">
                <a:tc>
                  <a:txBody>
                    <a:bodyPr/>
                    <a:lstStyle/>
                    <a:p>
                      <a:r>
                        <a:rPr lang="en-US" dirty="0"/>
                        <a:t>~</a:t>
                      </a:r>
                      <a:endParaRPr lang="en-US" dirty="0">
                        <a:solidFill>
                          <a:schemeClr val="tx1"/>
                        </a:solidFill>
                      </a:endParaRPr>
                    </a:p>
                  </a:txBody>
                  <a:tcPr/>
                </a:tc>
                <a:tc>
                  <a:txBody>
                    <a:bodyPr/>
                    <a:lstStyle/>
                    <a:p>
                      <a:r>
                        <a:rPr lang="en-US" dirty="0"/>
                        <a:t>bitwise one’s complement</a:t>
                      </a:r>
                      <a:endParaRPr lang="en-US" dirty="0">
                        <a:solidFill>
                          <a:schemeClr val="tx1"/>
                        </a:solidFill>
                      </a:endParaRPr>
                    </a:p>
                  </a:txBody>
                  <a:tcPr/>
                </a:tc>
                <a:tc>
                  <a:txBody>
                    <a:bodyPr/>
                    <a:lstStyle/>
                    <a:p>
                      <a:r>
                        <a:rPr lang="en-US" dirty="0">
                          <a:solidFill>
                            <a:schemeClr val="tx1"/>
                          </a:solidFill>
                        </a:rPr>
                        <a:t>~a = 0, ~b=1</a:t>
                      </a:r>
                    </a:p>
                  </a:txBody>
                  <a:tcPr/>
                </a:tc>
                <a:extLst>
                  <a:ext uri="{0D108BD9-81ED-4DB2-BD59-A6C34878D82A}">
                    <a16:rowId xmlns:a16="http://schemas.microsoft.com/office/drawing/2014/main" val="10004"/>
                  </a:ext>
                </a:extLst>
              </a:tr>
              <a:tr h="590365">
                <a:tc>
                  <a:txBody>
                    <a:bodyPr/>
                    <a:lstStyle/>
                    <a:p>
                      <a:r>
                        <a:rPr lang="en-US" dirty="0"/>
                        <a:t>&lt;&lt;</a:t>
                      </a:r>
                      <a:endParaRPr lang="en-US" dirty="0">
                        <a:solidFill>
                          <a:schemeClr val="tx1"/>
                        </a:solidFill>
                      </a:endParaRPr>
                    </a:p>
                  </a:txBody>
                  <a:tcPr/>
                </a:tc>
                <a:tc>
                  <a:txBody>
                    <a:bodyPr/>
                    <a:lstStyle/>
                    <a:p>
                      <a:r>
                        <a:rPr lang="en-US" dirty="0"/>
                        <a:t>bitwise left shift, i</a:t>
                      </a:r>
                      <a:r>
                        <a:rPr lang="en-US" sz="1800" b="0" i="0" kern="1200" dirty="0">
                          <a:solidFill>
                            <a:schemeClr val="tx1"/>
                          </a:solidFill>
                          <a:latin typeface="+mn-lt"/>
                          <a:ea typeface="+mn-ea"/>
                          <a:cs typeface="+mn-cs"/>
                        </a:rPr>
                        <a:t>ndicates the bits are to be shifted to the left.</a:t>
                      </a:r>
                      <a:endParaRPr lang="en-US" dirty="0">
                        <a:solidFill>
                          <a:schemeClr val="tx1"/>
                        </a:solidFill>
                      </a:endParaRPr>
                    </a:p>
                  </a:txBody>
                  <a:tcPr/>
                </a:tc>
                <a:tc>
                  <a:txBody>
                    <a:bodyPr/>
                    <a:lstStyle/>
                    <a:p>
                      <a:r>
                        <a:rPr lang="en-US" dirty="0">
                          <a:solidFill>
                            <a:schemeClr val="tx1"/>
                          </a:solidFill>
                        </a:rPr>
                        <a:t>1101 &lt;&lt; 1 = 1010</a:t>
                      </a:r>
                    </a:p>
                  </a:txBody>
                  <a:tcPr/>
                </a:tc>
                <a:extLst>
                  <a:ext uri="{0D108BD9-81ED-4DB2-BD59-A6C34878D82A}">
                    <a16:rowId xmlns:a16="http://schemas.microsoft.com/office/drawing/2014/main" val="10005"/>
                  </a:ext>
                </a:extLst>
              </a:tr>
              <a:tr h="590365">
                <a:tc>
                  <a:txBody>
                    <a:bodyPr/>
                    <a:lstStyle/>
                    <a:p>
                      <a:r>
                        <a:rPr lang="en-US" dirty="0"/>
                        <a:t>&gt;&gt;</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bitwise right shift, i</a:t>
                      </a:r>
                      <a:r>
                        <a:rPr lang="en-US" sz="1800" b="0" i="0" kern="1200" dirty="0">
                          <a:solidFill>
                            <a:schemeClr val="tx1"/>
                          </a:solidFill>
                          <a:latin typeface="+mn-lt"/>
                          <a:ea typeface="+mn-ea"/>
                          <a:cs typeface="+mn-cs"/>
                        </a:rPr>
                        <a:t>ndicates the bits are to be shifted to the right.</a:t>
                      </a:r>
                      <a:endParaRPr lang="en-US" dirty="0">
                        <a:solidFill>
                          <a:schemeClr val="tx1"/>
                        </a:solidFill>
                        <a:cs typeface="Times New Roman" pitchFamily="18" charset="0"/>
                      </a:endParaRPr>
                    </a:p>
                  </a:txBody>
                  <a:tcPr/>
                </a:tc>
                <a:tc>
                  <a:txBody>
                    <a:bodyPr/>
                    <a:lstStyle/>
                    <a:p>
                      <a:r>
                        <a:rPr lang="en-US" dirty="0">
                          <a:solidFill>
                            <a:schemeClr val="tx1"/>
                          </a:solidFill>
                        </a:rPr>
                        <a:t>1101 &gt;&gt; 1 = 0110</a:t>
                      </a:r>
                    </a:p>
                  </a:txBody>
                  <a:tcPr/>
                </a:tc>
                <a:extLst>
                  <a:ext uri="{0D108BD9-81ED-4DB2-BD59-A6C34878D82A}">
                    <a16:rowId xmlns:a16="http://schemas.microsoft.com/office/drawing/2014/main" val="10006"/>
                  </a:ext>
                </a:extLst>
              </a:tr>
            </a:tbl>
          </a:graphicData>
        </a:graphic>
      </p:graphicFrame>
      <p:graphicFrame>
        <p:nvGraphicFramePr>
          <p:cNvPr id="7" name="Content Placeholder 5"/>
          <p:cNvGraphicFramePr>
            <a:graphicFrameLocks/>
          </p:cNvGraphicFramePr>
          <p:nvPr/>
        </p:nvGraphicFramePr>
        <p:xfrm>
          <a:off x="533400" y="1676400"/>
          <a:ext cx="2514600" cy="2251978"/>
        </p:xfrm>
        <a:graphic>
          <a:graphicData uri="http://schemas.openxmlformats.org/drawingml/2006/table">
            <a:tbl>
              <a:tblPr firstRow="1" bandRow="1">
                <a:tableStyleId>{073A0DAA-6AF3-43AB-8588-CEC1D06C72B9}</a:tableStyleId>
              </a:tblPr>
              <a:tblGrid>
                <a:gridCol w="349249">
                  <a:extLst>
                    <a:ext uri="{9D8B030D-6E8A-4147-A177-3AD203B41FA5}">
                      <a16:colId xmlns:a16="http://schemas.microsoft.com/office/drawing/2014/main" val="20000"/>
                    </a:ext>
                  </a:extLst>
                </a:gridCol>
                <a:gridCol w="349249">
                  <a:extLst>
                    <a:ext uri="{9D8B030D-6E8A-4147-A177-3AD203B41FA5}">
                      <a16:colId xmlns:a16="http://schemas.microsoft.com/office/drawing/2014/main" val="20001"/>
                    </a:ext>
                  </a:extLst>
                </a:gridCol>
                <a:gridCol w="624975">
                  <a:extLst>
                    <a:ext uri="{9D8B030D-6E8A-4147-A177-3AD203B41FA5}">
                      <a16:colId xmlns:a16="http://schemas.microsoft.com/office/drawing/2014/main" val="20002"/>
                    </a:ext>
                  </a:extLst>
                </a:gridCol>
                <a:gridCol w="657727">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tblGrid>
              <a:tr h="417329">
                <a:tc gridSpan="5">
                  <a:txBody>
                    <a:bodyPr/>
                    <a:lstStyle/>
                    <a:p>
                      <a:pPr algn="ctr"/>
                      <a:r>
                        <a:rPr lang="en-US" sz="1700" dirty="0">
                          <a:effectLst/>
                        </a:rPr>
                        <a:t>Logical Table</a:t>
                      </a:r>
                      <a:endParaRPr lang="en-US" sz="1700" b="1" dirty="0">
                        <a:solidFill>
                          <a:schemeClr val="tx1"/>
                        </a:solidFill>
                        <a:effectLst/>
                      </a:endParaRPr>
                    </a:p>
                  </a:txBody>
                  <a:tcPr marL="47625" marR="47625" marT="47625" marB="47625"/>
                </a:tc>
                <a:tc hMerge="1">
                  <a:txBody>
                    <a:bodyPr/>
                    <a:lstStyle/>
                    <a:p>
                      <a:pPr algn="l"/>
                      <a:endParaRPr lang="en-US" sz="2400" b="1" dirty="0">
                        <a:solidFill>
                          <a:schemeClr val="tx1"/>
                        </a:solidFill>
                        <a:effectLst/>
                      </a:endParaRPr>
                    </a:p>
                  </a:txBody>
                  <a:tcPr marL="47625" marR="47625" marT="47625" marB="47625"/>
                </a:tc>
                <a:tc hMerge="1">
                  <a:txBody>
                    <a:bodyPr/>
                    <a:lstStyle/>
                    <a:p>
                      <a:pPr algn="l"/>
                      <a:endParaRPr lang="en-US" sz="2400" b="1" dirty="0">
                        <a:solidFill>
                          <a:schemeClr val="tx1"/>
                        </a:solidFill>
                        <a:effectLst/>
                      </a:endParaRPr>
                    </a:p>
                  </a:txBody>
                  <a:tcPr marL="47625" marR="47625" marT="47625" marB="47625"/>
                </a:tc>
                <a:tc hMerge="1">
                  <a:txBody>
                    <a:bodyPr/>
                    <a:lstStyle/>
                    <a:p>
                      <a:pPr algn="l"/>
                      <a:endParaRPr lang="en-US" sz="2400" b="1" dirty="0">
                        <a:solidFill>
                          <a:srgbClr val="7030A0"/>
                        </a:solidFill>
                        <a:effectLst/>
                      </a:endParaRPr>
                    </a:p>
                  </a:txBody>
                  <a:tcPr marL="47625" marR="47625" marT="47625" marB="47625"/>
                </a:tc>
                <a:tc hMerge="1">
                  <a:txBody>
                    <a:bodyPr/>
                    <a:lstStyle/>
                    <a:p>
                      <a:pPr algn="l"/>
                      <a:endParaRPr lang="en-US" sz="2400" b="1" dirty="0">
                        <a:solidFill>
                          <a:srgbClr val="7030A0"/>
                        </a:solidFill>
                        <a:effectLst/>
                      </a:endParaRPr>
                    </a:p>
                  </a:txBody>
                  <a:tcPr marL="47625" marR="47625" marT="47625" marB="47625"/>
                </a:tc>
                <a:extLst>
                  <a:ext uri="{0D108BD9-81ED-4DB2-BD59-A6C34878D82A}">
                    <a16:rowId xmlns:a16="http://schemas.microsoft.com/office/drawing/2014/main" val="10000"/>
                  </a:ext>
                </a:extLst>
              </a:tr>
              <a:tr h="417329">
                <a:tc>
                  <a:txBody>
                    <a:bodyPr/>
                    <a:lstStyle/>
                    <a:p>
                      <a:pPr algn="l"/>
                      <a:r>
                        <a:rPr lang="en-US" sz="1700" dirty="0">
                          <a:effectLst/>
                        </a:rPr>
                        <a:t>a</a:t>
                      </a:r>
                      <a:endParaRPr lang="en-US" sz="1700" b="1" dirty="0">
                        <a:solidFill>
                          <a:schemeClr val="tx1"/>
                        </a:solidFill>
                        <a:effectLst/>
                      </a:endParaRPr>
                    </a:p>
                  </a:txBody>
                  <a:tcPr marL="47625" marR="47625" marT="47625" marB="47625"/>
                </a:tc>
                <a:tc>
                  <a:txBody>
                    <a:bodyPr/>
                    <a:lstStyle/>
                    <a:p>
                      <a:pPr algn="l"/>
                      <a:r>
                        <a:rPr lang="en-US" sz="1700" dirty="0">
                          <a:effectLst/>
                        </a:rPr>
                        <a:t>b</a:t>
                      </a:r>
                      <a:endParaRPr lang="en-US" sz="1700" b="1" dirty="0">
                        <a:solidFill>
                          <a:schemeClr val="tx1"/>
                        </a:solidFill>
                        <a:effectLst/>
                      </a:endParaRPr>
                    </a:p>
                  </a:txBody>
                  <a:tcPr marL="47625" marR="47625" marT="47625" marB="47625"/>
                </a:tc>
                <a:tc>
                  <a:txBody>
                    <a:bodyPr/>
                    <a:lstStyle/>
                    <a:p>
                      <a:pPr algn="l"/>
                      <a:r>
                        <a:rPr lang="en-US" sz="1700" dirty="0">
                          <a:effectLst/>
                        </a:rPr>
                        <a:t>a &amp; b</a:t>
                      </a:r>
                      <a:endParaRPr lang="en-US" sz="1700" b="1" dirty="0">
                        <a:solidFill>
                          <a:schemeClr val="tx1"/>
                        </a:solidFill>
                        <a:effectLst/>
                      </a:endParaRPr>
                    </a:p>
                  </a:txBody>
                  <a:tcPr marL="47625" marR="47625" marT="47625" marB="47625"/>
                </a:tc>
                <a:tc>
                  <a:txBody>
                    <a:bodyPr/>
                    <a:lstStyle/>
                    <a:p>
                      <a:pPr algn="l"/>
                      <a:r>
                        <a:rPr lang="en-US" sz="1700" dirty="0">
                          <a:effectLst/>
                        </a:rPr>
                        <a:t>a | b</a:t>
                      </a:r>
                      <a:endParaRPr lang="en-US" sz="1700" b="1" dirty="0">
                        <a:solidFill>
                          <a:srgbClr val="7030A0"/>
                        </a:solidFill>
                        <a:effectLst/>
                      </a:endParaRPr>
                    </a:p>
                  </a:txBody>
                  <a:tcPr marL="47625" marR="47625" marT="47625" marB="47625"/>
                </a:tc>
                <a:tc>
                  <a:txBody>
                    <a:bodyPr/>
                    <a:lstStyle/>
                    <a:p>
                      <a:pPr algn="l"/>
                      <a:r>
                        <a:rPr lang="en-US" sz="1700" dirty="0">
                          <a:effectLst/>
                        </a:rPr>
                        <a:t>a ^ b</a:t>
                      </a:r>
                      <a:endParaRPr lang="en-US" sz="1700" b="1" dirty="0">
                        <a:solidFill>
                          <a:srgbClr val="7030A0"/>
                        </a:solidFill>
                        <a:effectLst/>
                      </a:endParaRPr>
                    </a:p>
                  </a:txBody>
                  <a:tcPr marL="47625" marR="47625" marT="47625" marB="47625"/>
                </a:tc>
                <a:extLst>
                  <a:ext uri="{0D108BD9-81ED-4DB2-BD59-A6C34878D82A}">
                    <a16:rowId xmlns:a16="http://schemas.microsoft.com/office/drawing/2014/main" val="10001"/>
                  </a:ext>
                </a:extLst>
              </a:tr>
              <a:tr h="334553">
                <a:tc>
                  <a:txBody>
                    <a:bodyPr/>
                    <a:lstStyle/>
                    <a:p>
                      <a:pPr algn="l"/>
                      <a:r>
                        <a:rPr lang="en-US" sz="1700" dirty="0">
                          <a:effectLst/>
                        </a:rPr>
                        <a:t>0</a:t>
                      </a:r>
                    </a:p>
                  </a:txBody>
                  <a:tcPr marL="47625" marR="47625" marT="47625" marB="47625"/>
                </a:tc>
                <a:tc>
                  <a:txBody>
                    <a:bodyPr/>
                    <a:lstStyle/>
                    <a:p>
                      <a:pPr algn="l"/>
                      <a:r>
                        <a:rPr lang="en-US" sz="1700" dirty="0">
                          <a:effectLst/>
                        </a:rPr>
                        <a:t>0</a:t>
                      </a:r>
                    </a:p>
                  </a:txBody>
                  <a:tcPr marL="47625" marR="47625" marT="47625" marB="47625"/>
                </a:tc>
                <a:tc>
                  <a:txBody>
                    <a:bodyPr/>
                    <a:lstStyle/>
                    <a:p>
                      <a:pPr algn="l"/>
                      <a:r>
                        <a:rPr lang="en-US" sz="1700" dirty="0">
                          <a:effectLst/>
                        </a:rPr>
                        <a:t>0</a:t>
                      </a:r>
                    </a:p>
                  </a:txBody>
                  <a:tcPr marL="47625" marR="47625" marT="47625" marB="47625"/>
                </a:tc>
                <a:tc>
                  <a:txBody>
                    <a:bodyPr/>
                    <a:lstStyle/>
                    <a:p>
                      <a:pPr algn="l"/>
                      <a:r>
                        <a:rPr lang="en-US" sz="1700" dirty="0">
                          <a:effectLst/>
                        </a:rPr>
                        <a:t>0</a:t>
                      </a:r>
                    </a:p>
                  </a:txBody>
                  <a:tcPr marL="47625" marR="47625" marT="47625" marB="47625"/>
                </a:tc>
                <a:tc>
                  <a:txBody>
                    <a:bodyPr/>
                    <a:lstStyle/>
                    <a:p>
                      <a:pPr algn="l"/>
                      <a:r>
                        <a:rPr lang="en-US" sz="1700" dirty="0">
                          <a:effectLst/>
                        </a:rPr>
                        <a:t>0</a:t>
                      </a:r>
                    </a:p>
                  </a:txBody>
                  <a:tcPr marL="47625" marR="47625" marT="47625" marB="47625"/>
                </a:tc>
                <a:extLst>
                  <a:ext uri="{0D108BD9-81ED-4DB2-BD59-A6C34878D82A}">
                    <a16:rowId xmlns:a16="http://schemas.microsoft.com/office/drawing/2014/main" val="10002"/>
                  </a:ext>
                </a:extLst>
              </a:tr>
              <a:tr h="334553">
                <a:tc>
                  <a:txBody>
                    <a:bodyPr/>
                    <a:lstStyle/>
                    <a:p>
                      <a:pPr algn="l"/>
                      <a:r>
                        <a:rPr lang="en-US" sz="1700" dirty="0">
                          <a:effectLst/>
                        </a:rPr>
                        <a:t>0</a:t>
                      </a:r>
                    </a:p>
                  </a:txBody>
                  <a:tcPr marL="47625" marR="47625" marT="47625" marB="47625"/>
                </a:tc>
                <a:tc>
                  <a:txBody>
                    <a:bodyPr/>
                    <a:lstStyle/>
                    <a:p>
                      <a:pPr algn="l"/>
                      <a:r>
                        <a:rPr lang="en-US" sz="1700" dirty="0">
                          <a:effectLst/>
                        </a:rPr>
                        <a:t>1</a:t>
                      </a:r>
                    </a:p>
                  </a:txBody>
                  <a:tcPr marL="47625" marR="47625" marT="47625" marB="47625"/>
                </a:tc>
                <a:tc>
                  <a:txBody>
                    <a:bodyPr/>
                    <a:lstStyle/>
                    <a:p>
                      <a:pPr algn="l"/>
                      <a:r>
                        <a:rPr lang="en-US" sz="1700" dirty="0">
                          <a:effectLst/>
                        </a:rPr>
                        <a:t>0</a:t>
                      </a:r>
                    </a:p>
                  </a:txBody>
                  <a:tcPr marL="47625" marR="47625" marT="47625" marB="47625"/>
                </a:tc>
                <a:tc>
                  <a:txBody>
                    <a:bodyPr/>
                    <a:lstStyle/>
                    <a:p>
                      <a:pPr algn="l"/>
                      <a:r>
                        <a:rPr lang="en-US" sz="1700" dirty="0">
                          <a:effectLst/>
                        </a:rPr>
                        <a:t>1</a:t>
                      </a:r>
                    </a:p>
                  </a:txBody>
                  <a:tcPr marL="47625" marR="47625" marT="47625" marB="47625"/>
                </a:tc>
                <a:tc>
                  <a:txBody>
                    <a:bodyPr/>
                    <a:lstStyle/>
                    <a:p>
                      <a:pPr algn="l"/>
                      <a:r>
                        <a:rPr lang="en-US" sz="1700" dirty="0">
                          <a:effectLst/>
                        </a:rPr>
                        <a:t>1</a:t>
                      </a:r>
                    </a:p>
                  </a:txBody>
                  <a:tcPr marL="47625" marR="47625" marT="47625" marB="47625"/>
                </a:tc>
                <a:extLst>
                  <a:ext uri="{0D108BD9-81ED-4DB2-BD59-A6C34878D82A}">
                    <a16:rowId xmlns:a16="http://schemas.microsoft.com/office/drawing/2014/main" val="10003"/>
                  </a:ext>
                </a:extLst>
              </a:tr>
              <a:tr h="334553">
                <a:tc>
                  <a:txBody>
                    <a:bodyPr/>
                    <a:lstStyle/>
                    <a:p>
                      <a:pPr algn="l"/>
                      <a:r>
                        <a:rPr lang="en-US" sz="1700" dirty="0">
                          <a:effectLst/>
                        </a:rPr>
                        <a:t>1</a:t>
                      </a:r>
                    </a:p>
                  </a:txBody>
                  <a:tcPr marL="47625" marR="47625" marT="47625" marB="47625"/>
                </a:tc>
                <a:tc>
                  <a:txBody>
                    <a:bodyPr/>
                    <a:lstStyle/>
                    <a:p>
                      <a:pPr algn="l"/>
                      <a:r>
                        <a:rPr lang="en-US" sz="1700" dirty="0">
                          <a:effectLst/>
                        </a:rPr>
                        <a:t>1</a:t>
                      </a:r>
                    </a:p>
                  </a:txBody>
                  <a:tcPr marL="47625" marR="47625" marT="47625" marB="47625"/>
                </a:tc>
                <a:tc>
                  <a:txBody>
                    <a:bodyPr/>
                    <a:lstStyle/>
                    <a:p>
                      <a:pPr algn="l"/>
                      <a:r>
                        <a:rPr lang="en-US" sz="1700" dirty="0">
                          <a:effectLst/>
                        </a:rPr>
                        <a:t>1</a:t>
                      </a:r>
                    </a:p>
                  </a:txBody>
                  <a:tcPr marL="47625" marR="47625" marT="47625" marB="47625"/>
                </a:tc>
                <a:tc>
                  <a:txBody>
                    <a:bodyPr/>
                    <a:lstStyle/>
                    <a:p>
                      <a:pPr algn="l"/>
                      <a:r>
                        <a:rPr lang="en-US" sz="1700" dirty="0">
                          <a:effectLst/>
                        </a:rPr>
                        <a:t>1</a:t>
                      </a:r>
                    </a:p>
                  </a:txBody>
                  <a:tcPr marL="47625" marR="47625" marT="47625" marB="47625"/>
                </a:tc>
                <a:tc>
                  <a:txBody>
                    <a:bodyPr/>
                    <a:lstStyle/>
                    <a:p>
                      <a:pPr algn="l"/>
                      <a:r>
                        <a:rPr lang="en-US" sz="1700" dirty="0">
                          <a:effectLst/>
                        </a:rPr>
                        <a:t>0</a:t>
                      </a:r>
                    </a:p>
                  </a:txBody>
                  <a:tcPr marL="47625" marR="47625" marT="47625" marB="47625"/>
                </a:tc>
                <a:extLst>
                  <a:ext uri="{0D108BD9-81ED-4DB2-BD59-A6C34878D82A}">
                    <a16:rowId xmlns:a16="http://schemas.microsoft.com/office/drawing/2014/main" val="10004"/>
                  </a:ext>
                </a:extLst>
              </a:tr>
              <a:tr h="334553">
                <a:tc>
                  <a:txBody>
                    <a:bodyPr/>
                    <a:lstStyle/>
                    <a:p>
                      <a:pPr algn="l"/>
                      <a:r>
                        <a:rPr lang="en-US" sz="1700" dirty="0">
                          <a:effectLst/>
                        </a:rPr>
                        <a:t>1</a:t>
                      </a:r>
                    </a:p>
                  </a:txBody>
                  <a:tcPr marL="47625" marR="47625" marT="47625" marB="47625"/>
                </a:tc>
                <a:tc>
                  <a:txBody>
                    <a:bodyPr/>
                    <a:lstStyle/>
                    <a:p>
                      <a:pPr algn="l"/>
                      <a:r>
                        <a:rPr lang="en-US" sz="1700" dirty="0">
                          <a:effectLst/>
                        </a:rPr>
                        <a:t>0</a:t>
                      </a:r>
                    </a:p>
                  </a:txBody>
                  <a:tcPr marL="47625" marR="47625" marT="47625" marB="47625"/>
                </a:tc>
                <a:tc>
                  <a:txBody>
                    <a:bodyPr/>
                    <a:lstStyle/>
                    <a:p>
                      <a:pPr algn="l"/>
                      <a:r>
                        <a:rPr lang="en-US" sz="1700" dirty="0">
                          <a:effectLst/>
                        </a:rPr>
                        <a:t>0</a:t>
                      </a:r>
                    </a:p>
                  </a:txBody>
                  <a:tcPr marL="47625" marR="47625" marT="47625" marB="47625"/>
                </a:tc>
                <a:tc>
                  <a:txBody>
                    <a:bodyPr/>
                    <a:lstStyle/>
                    <a:p>
                      <a:pPr algn="l"/>
                      <a:r>
                        <a:rPr lang="en-US" sz="1700" dirty="0">
                          <a:effectLst/>
                        </a:rPr>
                        <a:t>1</a:t>
                      </a:r>
                    </a:p>
                  </a:txBody>
                  <a:tcPr marL="47625" marR="47625" marT="47625" marB="47625"/>
                </a:tc>
                <a:tc>
                  <a:txBody>
                    <a:bodyPr/>
                    <a:lstStyle/>
                    <a:p>
                      <a:pPr algn="l"/>
                      <a:r>
                        <a:rPr lang="en-US" sz="1700" dirty="0">
                          <a:effectLst/>
                        </a:rPr>
                        <a:t>1</a:t>
                      </a:r>
                    </a:p>
                  </a:txBody>
                  <a:tcPr marL="47625" marR="47625" marT="47625" marB="4762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68026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334000"/>
          </a:xfrm>
        </p:spPr>
        <p:txBody>
          <a:bodyPr>
            <a:normAutofit/>
          </a:bodyPr>
          <a:lstStyle/>
          <a:p>
            <a:pPr>
              <a:buFont typeface="Wingdings" pitchFamily="2" charset="2"/>
              <a:buChar char="Ø"/>
            </a:pPr>
            <a:r>
              <a:rPr lang="en-US" dirty="0">
                <a:solidFill>
                  <a:schemeClr val="accent5">
                    <a:lumMod val="50000"/>
                  </a:schemeClr>
                </a:solidFill>
                <a:cs typeface="Times New Roman" pitchFamily="18" charset="0"/>
              </a:rPr>
              <a:t>Some Special Operators</a:t>
            </a:r>
          </a:p>
        </p:txBody>
      </p:sp>
      <p:graphicFrame>
        <p:nvGraphicFramePr>
          <p:cNvPr id="5" name="Table 4"/>
          <p:cNvGraphicFramePr>
            <a:graphicFrameLocks noGrp="1"/>
          </p:cNvGraphicFramePr>
          <p:nvPr/>
        </p:nvGraphicFramePr>
        <p:xfrm>
          <a:off x="685800" y="1645920"/>
          <a:ext cx="7772401" cy="2590800"/>
        </p:xfrm>
        <a:graphic>
          <a:graphicData uri="http://schemas.openxmlformats.org/drawingml/2006/table">
            <a:tbl>
              <a:tblPr firstRow="1" bandRow="1">
                <a:tableStyleId>{616DA210-FB5B-4158-B5E0-FEB733F419BA}</a:tableStyleId>
              </a:tblPr>
              <a:tblGrid>
                <a:gridCol w="1165862">
                  <a:extLst>
                    <a:ext uri="{9D8B030D-6E8A-4147-A177-3AD203B41FA5}">
                      <a16:colId xmlns:a16="http://schemas.microsoft.com/office/drawing/2014/main" val="20000"/>
                    </a:ext>
                  </a:extLst>
                </a:gridCol>
                <a:gridCol w="3710940">
                  <a:extLst>
                    <a:ext uri="{9D8B030D-6E8A-4147-A177-3AD203B41FA5}">
                      <a16:colId xmlns:a16="http://schemas.microsoft.com/office/drawing/2014/main" val="20001"/>
                    </a:ext>
                  </a:extLst>
                </a:gridCol>
                <a:gridCol w="2895599">
                  <a:extLst>
                    <a:ext uri="{9D8B030D-6E8A-4147-A177-3AD203B41FA5}">
                      <a16:colId xmlns:a16="http://schemas.microsoft.com/office/drawing/2014/main" val="20002"/>
                    </a:ext>
                  </a:extLst>
                </a:gridCol>
              </a:tblGrid>
              <a:tr h="365464">
                <a:tc>
                  <a:txBody>
                    <a:bodyPr/>
                    <a:lstStyle/>
                    <a:p>
                      <a:r>
                        <a:rPr lang="en-US" sz="2000" dirty="0"/>
                        <a:t>Operator</a:t>
                      </a:r>
                      <a:endParaRPr lang="en-US" sz="2000" b="1" dirty="0">
                        <a:solidFill>
                          <a:schemeClr val="tx1"/>
                        </a:solidFill>
                      </a:endParaRPr>
                    </a:p>
                  </a:txBody>
                  <a:tcPr/>
                </a:tc>
                <a:tc>
                  <a:txBody>
                    <a:bodyPr/>
                    <a:lstStyle/>
                    <a:p>
                      <a:r>
                        <a:rPr lang="en-US" sz="2000" dirty="0"/>
                        <a:t>Description</a:t>
                      </a:r>
                      <a:endParaRPr lang="en-US" sz="2000" b="1" dirty="0">
                        <a:solidFill>
                          <a:schemeClr val="tx1"/>
                        </a:solidFill>
                      </a:endParaRPr>
                    </a:p>
                  </a:txBody>
                  <a:tcPr/>
                </a:tc>
                <a:tc>
                  <a:txBody>
                    <a:bodyPr/>
                    <a:lstStyle/>
                    <a:p>
                      <a:r>
                        <a:rPr lang="en-US" sz="2000" dirty="0"/>
                        <a:t>Example</a:t>
                      </a:r>
                      <a:endParaRPr lang="en-US" sz="2000" b="1" dirty="0">
                        <a:solidFill>
                          <a:schemeClr val="tx1"/>
                        </a:solidFill>
                      </a:endParaRPr>
                    </a:p>
                  </a:txBody>
                  <a:tcPr/>
                </a:tc>
                <a:extLst>
                  <a:ext uri="{0D108BD9-81ED-4DB2-BD59-A6C34878D82A}">
                    <a16:rowId xmlns:a16="http://schemas.microsoft.com/office/drawing/2014/main" val="10000"/>
                  </a:ext>
                </a:extLst>
              </a:tr>
              <a:tr h="3373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t>
                      </a:r>
                    </a:p>
                  </a:txBody>
                  <a:tcPr/>
                </a:tc>
                <a:tc>
                  <a:txBody>
                    <a:bodyPr/>
                    <a:lstStyle/>
                    <a:p>
                      <a:r>
                        <a:rPr lang="en-US" dirty="0">
                          <a:solidFill>
                            <a:schemeClr val="tx1"/>
                          </a:solidFill>
                        </a:rPr>
                        <a:t>comma operator, </a:t>
                      </a:r>
                      <a:r>
                        <a:rPr lang="en-US" dirty="0"/>
                        <a:t> can be used to link the related expressions together</a:t>
                      </a:r>
                      <a:endParaRPr lang="en-US" dirty="0">
                        <a:solidFill>
                          <a:schemeClr val="tx1"/>
                        </a:solidFill>
                      </a:endParaRPr>
                    </a:p>
                  </a:txBody>
                  <a:tcPr/>
                </a:tc>
                <a:tc>
                  <a:txBody>
                    <a:bodyPr/>
                    <a:lstStyle/>
                    <a:p>
                      <a:r>
                        <a:rPr lang="en-US" dirty="0">
                          <a:solidFill>
                            <a:schemeClr val="tx1"/>
                          </a:solidFill>
                        </a:rPr>
                        <a:t>int a, b,</a:t>
                      </a:r>
                      <a:r>
                        <a:rPr lang="en-US" baseline="0" dirty="0">
                          <a:solidFill>
                            <a:schemeClr val="tx1"/>
                          </a:solidFill>
                        </a:rPr>
                        <a:t> x;</a:t>
                      </a:r>
                      <a:endParaRPr lang="en-US" dirty="0">
                        <a:solidFill>
                          <a:schemeClr val="tx1"/>
                        </a:solidFill>
                      </a:endParaRPr>
                    </a:p>
                  </a:txBody>
                  <a:tcPr/>
                </a:tc>
                <a:extLst>
                  <a:ext uri="{0D108BD9-81ED-4DB2-BD59-A6C34878D82A}">
                    <a16:rowId xmlns:a16="http://schemas.microsoft.com/office/drawing/2014/main" val="10001"/>
                  </a:ext>
                </a:extLst>
              </a:tr>
              <a:tr h="3373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cs typeface="Times New Roman" pitchFamily="18" charset="0"/>
                        </a:rPr>
                        <a:t>sizeof ()  	</a:t>
                      </a:r>
                      <a:endParaRPr lang="en-US" dirty="0">
                        <a:solidFill>
                          <a:schemeClr val="tx1"/>
                        </a:solidFill>
                      </a:endParaRPr>
                    </a:p>
                  </a:txBody>
                  <a:tcPr/>
                </a:tc>
                <a:tc>
                  <a:txBody>
                    <a:bodyPr/>
                    <a:lstStyle/>
                    <a:p>
                      <a:r>
                        <a:rPr lang="en-US" dirty="0">
                          <a:solidFill>
                            <a:schemeClr val="tx1"/>
                          </a:solidFill>
                          <a:cs typeface="Times New Roman" pitchFamily="18" charset="0"/>
                        </a:rPr>
                        <a:t>sizeof operator to find</a:t>
                      </a:r>
                      <a:r>
                        <a:rPr lang="en-US" baseline="0" dirty="0">
                          <a:solidFill>
                            <a:schemeClr val="tx1"/>
                          </a:solidFill>
                          <a:cs typeface="Times New Roman" pitchFamily="18" charset="0"/>
                        </a:rPr>
                        <a:t> the </a:t>
                      </a:r>
                      <a:r>
                        <a:rPr lang="en-US" dirty="0">
                          <a:solidFill>
                            <a:schemeClr val="tx1"/>
                          </a:solidFill>
                          <a:cs typeface="Times New Roman" pitchFamily="18" charset="0"/>
                        </a:rPr>
                        <a:t>size of an object.</a:t>
                      </a:r>
                      <a:endParaRPr lang="en-US" dirty="0">
                        <a:solidFill>
                          <a:schemeClr val="tx1"/>
                        </a:solidFill>
                      </a:endParaRPr>
                    </a:p>
                  </a:txBody>
                  <a:tcPr/>
                </a:tc>
                <a:tc>
                  <a:txBody>
                    <a:bodyPr/>
                    <a:lstStyle/>
                    <a:p>
                      <a:r>
                        <a:rPr lang="en-US" dirty="0">
                          <a:solidFill>
                            <a:schemeClr val="tx1"/>
                          </a:solidFill>
                        </a:rPr>
                        <a:t>int a; sizeof(a)=2</a:t>
                      </a:r>
                    </a:p>
                  </a:txBody>
                  <a:tcPr/>
                </a:tc>
                <a:extLst>
                  <a:ext uri="{0D108BD9-81ED-4DB2-BD59-A6C34878D82A}">
                    <a16:rowId xmlns:a16="http://schemas.microsoft.com/office/drawing/2014/main" val="10002"/>
                  </a:ext>
                </a:extLst>
              </a:tr>
              <a:tr h="3373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type</a:t>
                      </a:r>
                    </a:p>
                  </a:txBody>
                  <a:tcPr/>
                </a:tc>
                <a:tc>
                  <a:txBody>
                    <a:bodyPr/>
                    <a:lstStyle/>
                    <a:p>
                      <a:r>
                        <a:rPr lang="en-US" dirty="0">
                          <a:solidFill>
                            <a:schemeClr val="tx1"/>
                          </a:solidFill>
                        </a:rPr>
                        <a:t>Cast</a:t>
                      </a:r>
                      <a:r>
                        <a:rPr lang="en-US" baseline="0" dirty="0">
                          <a:solidFill>
                            <a:schemeClr val="tx1"/>
                          </a:solidFill>
                        </a:rPr>
                        <a:t> operator, to change the data type of the variable</a:t>
                      </a:r>
                      <a:endParaRPr lang="en-US" dirty="0">
                        <a:solidFill>
                          <a:schemeClr val="tx1"/>
                        </a:solidFill>
                      </a:endParaRPr>
                    </a:p>
                  </a:txBody>
                  <a:tcPr/>
                </a:tc>
                <a:tc>
                  <a:txBody>
                    <a:bodyPr/>
                    <a:lstStyle/>
                    <a:p>
                      <a:pPr marL="0" indent="0">
                        <a:buNone/>
                      </a:pPr>
                      <a:r>
                        <a:rPr lang="en-US" dirty="0"/>
                        <a:t>float x= 12.5;       </a:t>
                      </a:r>
                    </a:p>
                    <a:p>
                      <a:pPr marL="0" indent="0">
                        <a:buNone/>
                      </a:pPr>
                      <a:r>
                        <a:rPr lang="en-US" dirty="0"/>
                        <a:t> int a;</a:t>
                      </a:r>
                    </a:p>
                    <a:p>
                      <a:pPr marL="0" indent="0">
                        <a:buNone/>
                      </a:pPr>
                      <a:r>
                        <a:rPr lang="en-US" dirty="0"/>
                        <a:t>a = (int) x;  value of a is 12.</a:t>
                      </a:r>
                    </a:p>
                  </a:txBody>
                  <a:tcPr/>
                </a:tc>
                <a:extLst>
                  <a:ext uri="{0D108BD9-81ED-4DB2-BD59-A6C34878D82A}">
                    <a16:rowId xmlns:a16="http://schemas.microsoft.com/office/drawing/2014/main" val="10003"/>
                  </a:ext>
                </a:extLst>
              </a:tr>
            </a:tbl>
          </a:graphicData>
        </a:graphic>
      </p:graphicFrame>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5173B51-65FA-4415-9F4A-7A81C2139080}"/>
                  </a:ext>
                </a:extLst>
              </p14:cNvPr>
              <p14:cNvContentPartPr/>
              <p14:nvPr/>
            </p14:nvContentPartPr>
            <p14:xfrm>
              <a:off x="5649783" y="3435651"/>
              <a:ext cx="360" cy="360"/>
            </p14:xfrm>
          </p:contentPart>
        </mc:Choice>
        <mc:Fallback xmlns="">
          <p:pic>
            <p:nvPicPr>
              <p:cNvPr id="2" name="Ink 1">
                <a:extLst>
                  <a:ext uri="{FF2B5EF4-FFF2-40B4-BE49-F238E27FC236}">
                    <a16:creationId xmlns:a16="http://schemas.microsoft.com/office/drawing/2014/main" id="{25173B51-65FA-4415-9F4A-7A81C2139080}"/>
                  </a:ext>
                </a:extLst>
              </p:cNvPr>
              <p:cNvPicPr/>
              <p:nvPr/>
            </p:nvPicPr>
            <p:blipFill>
              <a:blip r:embed="rId3"/>
              <a:stretch>
                <a:fillRect/>
              </a:stretch>
            </p:blipFill>
            <p:spPr>
              <a:xfrm>
                <a:off x="5645463" y="34313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2EC881E-4768-42F1-96D2-65521F18B8EC}"/>
                  </a:ext>
                </a:extLst>
              </p14:cNvPr>
              <p14:cNvContentPartPr/>
              <p14:nvPr/>
            </p14:nvContentPartPr>
            <p14:xfrm>
              <a:off x="5697663" y="3522411"/>
              <a:ext cx="360" cy="360"/>
            </p14:xfrm>
          </p:contentPart>
        </mc:Choice>
        <mc:Fallback xmlns="">
          <p:pic>
            <p:nvPicPr>
              <p:cNvPr id="4" name="Ink 3">
                <a:extLst>
                  <a:ext uri="{FF2B5EF4-FFF2-40B4-BE49-F238E27FC236}">
                    <a16:creationId xmlns:a16="http://schemas.microsoft.com/office/drawing/2014/main" id="{B2EC881E-4768-42F1-96D2-65521F18B8EC}"/>
                  </a:ext>
                </a:extLst>
              </p:cNvPr>
              <p:cNvPicPr/>
              <p:nvPr/>
            </p:nvPicPr>
            <p:blipFill>
              <a:blip r:embed="rId3"/>
              <a:stretch>
                <a:fillRect/>
              </a:stretch>
            </p:blipFill>
            <p:spPr>
              <a:xfrm>
                <a:off x="5693343" y="35180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6445A6B6-4E92-4331-ABB4-F5373A250AD6}"/>
                  </a:ext>
                </a:extLst>
              </p14:cNvPr>
              <p14:cNvContentPartPr/>
              <p14:nvPr/>
            </p14:nvContentPartPr>
            <p14:xfrm>
              <a:off x="4109703" y="3821211"/>
              <a:ext cx="360" cy="360"/>
            </p14:xfrm>
          </p:contentPart>
        </mc:Choice>
        <mc:Fallback xmlns="">
          <p:pic>
            <p:nvPicPr>
              <p:cNvPr id="6" name="Ink 5">
                <a:extLst>
                  <a:ext uri="{FF2B5EF4-FFF2-40B4-BE49-F238E27FC236}">
                    <a16:creationId xmlns:a16="http://schemas.microsoft.com/office/drawing/2014/main" id="{6445A6B6-4E92-4331-ABB4-F5373A250AD6}"/>
                  </a:ext>
                </a:extLst>
              </p:cNvPr>
              <p:cNvPicPr/>
              <p:nvPr/>
            </p:nvPicPr>
            <p:blipFill>
              <a:blip r:embed="rId3"/>
              <a:stretch>
                <a:fillRect/>
              </a:stretch>
            </p:blipFill>
            <p:spPr>
              <a:xfrm>
                <a:off x="4105383" y="38168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D11F7452-B61D-402C-A1EE-F5479F519A96}"/>
                  </a:ext>
                </a:extLst>
              </p14:cNvPr>
              <p14:cNvContentPartPr/>
              <p14:nvPr/>
            </p14:nvContentPartPr>
            <p14:xfrm>
              <a:off x="759903" y="3031371"/>
              <a:ext cx="360" cy="360"/>
            </p14:xfrm>
          </p:contentPart>
        </mc:Choice>
        <mc:Fallback xmlns="">
          <p:pic>
            <p:nvPicPr>
              <p:cNvPr id="7" name="Ink 6">
                <a:extLst>
                  <a:ext uri="{FF2B5EF4-FFF2-40B4-BE49-F238E27FC236}">
                    <a16:creationId xmlns:a16="http://schemas.microsoft.com/office/drawing/2014/main" id="{D11F7452-B61D-402C-A1EE-F5479F519A96}"/>
                  </a:ext>
                </a:extLst>
              </p:cNvPr>
              <p:cNvPicPr/>
              <p:nvPr/>
            </p:nvPicPr>
            <p:blipFill>
              <a:blip r:embed="rId3"/>
              <a:stretch>
                <a:fillRect/>
              </a:stretch>
            </p:blipFill>
            <p:spPr>
              <a:xfrm>
                <a:off x="755583" y="30270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3DD0D18E-F268-4FB1-8066-7C23692425C3}"/>
                  </a:ext>
                </a:extLst>
              </p14:cNvPr>
              <p14:cNvContentPartPr/>
              <p14:nvPr/>
            </p14:nvContentPartPr>
            <p14:xfrm>
              <a:off x="3878583" y="2829411"/>
              <a:ext cx="360" cy="360"/>
            </p14:xfrm>
          </p:contentPart>
        </mc:Choice>
        <mc:Fallback xmlns="">
          <p:pic>
            <p:nvPicPr>
              <p:cNvPr id="8" name="Ink 7">
                <a:extLst>
                  <a:ext uri="{FF2B5EF4-FFF2-40B4-BE49-F238E27FC236}">
                    <a16:creationId xmlns:a16="http://schemas.microsoft.com/office/drawing/2014/main" id="{3DD0D18E-F268-4FB1-8066-7C23692425C3}"/>
                  </a:ext>
                </a:extLst>
              </p:cNvPr>
              <p:cNvPicPr/>
              <p:nvPr/>
            </p:nvPicPr>
            <p:blipFill>
              <a:blip r:embed="rId3"/>
              <a:stretch>
                <a:fillRect/>
              </a:stretch>
            </p:blipFill>
            <p:spPr>
              <a:xfrm>
                <a:off x="3874263" y="28250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660C9209-B3A8-4ADA-BE14-3BA2BB3B7784}"/>
                  </a:ext>
                </a:extLst>
              </p14:cNvPr>
              <p14:cNvContentPartPr/>
              <p14:nvPr/>
            </p14:nvContentPartPr>
            <p14:xfrm>
              <a:off x="5794503" y="3156291"/>
              <a:ext cx="360" cy="360"/>
            </p14:xfrm>
          </p:contentPart>
        </mc:Choice>
        <mc:Fallback xmlns="">
          <p:pic>
            <p:nvPicPr>
              <p:cNvPr id="9" name="Ink 8">
                <a:extLst>
                  <a:ext uri="{FF2B5EF4-FFF2-40B4-BE49-F238E27FC236}">
                    <a16:creationId xmlns:a16="http://schemas.microsoft.com/office/drawing/2014/main" id="{660C9209-B3A8-4ADA-BE14-3BA2BB3B7784}"/>
                  </a:ext>
                </a:extLst>
              </p:cNvPr>
              <p:cNvPicPr/>
              <p:nvPr/>
            </p:nvPicPr>
            <p:blipFill>
              <a:blip r:embed="rId3"/>
              <a:stretch>
                <a:fillRect/>
              </a:stretch>
            </p:blipFill>
            <p:spPr>
              <a:xfrm>
                <a:off x="5790183" y="3151971"/>
                <a:ext cx="9000" cy="9000"/>
              </a:xfrm>
              <a:prstGeom prst="rect">
                <a:avLst/>
              </a:prstGeom>
            </p:spPr>
          </p:pic>
        </mc:Fallback>
      </mc:AlternateContent>
    </p:spTree>
    <p:extLst>
      <p:ext uri="{BB962C8B-B14F-4D97-AF65-F5344CB8AC3E}">
        <p14:creationId xmlns:p14="http://schemas.microsoft.com/office/powerpoint/2010/main" val="372961193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 11</a:t>
            </a:r>
          </a:p>
        </p:txBody>
      </p:sp>
      <p:sp>
        <p:nvSpPr>
          <p:cNvPr id="3" name="Content Placeholder 2"/>
          <p:cNvSpPr>
            <a:spLocks noGrp="1"/>
          </p:cNvSpPr>
          <p:nvPr>
            <p:ph idx="1"/>
          </p:nvPr>
        </p:nvSpPr>
        <p:spPr/>
        <p:txBody>
          <a:bodyPr>
            <a:normAutofit/>
          </a:bodyPr>
          <a:lstStyle/>
          <a:p>
            <a:pPr>
              <a:buNone/>
            </a:pPr>
            <a:r>
              <a:rPr lang="en-US" sz="2800" b="1" dirty="0"/>
              <a:t>Choose a right statement. </a:t>
            </a:r>
          </a:p>
          <a:p>
            <a:pPr>
              <a:buNone/>
            </a:pPr>
            <a:r>
              <a:rPr lang="en-US" sz="2800" dirty="0" err="1"/>
              <a:t>int</a:t>
            </a:r>
            <a:r>
              <a:rPr lang="en-US" sz="2800" dirty="0"/>
              <a:t> main()</a:t>
            </a:r>
          </a:p>
          <a:p>
            <a:pPr>
              <a:buNone/>
            </a:pPr>
            <a:r>
              <a:rPr lang="en-US" sz="2800" dirty="0"/>
              <a:t> {</a:t>
            </a:r>
          </a:p>
          <a:p>
            <a:pPr>
              <a:buNone/>
            </a:pPr>
            <a:r>
              <a:rPr lang="en-US" sz="2800" dirty="0"/>
              <a:t> float c = 3.5 + 4.5; </a:t>
            </a:r>
          </a:p>
          <a:p>
            <a:pPr>
              <a:buNone/>
            </a:pPr>
            <a:r>
              <a:rPr lang="en-US" sz="2800" dirty="0" err="1"/>
              <a:t>printf</a:t>
            </a:r>
            <a:r>
              <a:rPr lang="en-US" sz="2800" dirty="0"/>
              <a:t>("%d", (</a:t>
            </a:r>
            <a:r>
              <a:rPr lang="en-US" sz="2800" dirty="0" err="1"/>
              <a:t>int</a:t>
            </a:r>
            <a:r>
              <a:rPr lang="en-US" sz="2800" dirty="0"/>
              <a:t>)c);</a:t>
            </a:r>
          </a:p>
          <a:p>
            <a:pPr>
              <a:buNone/>
            </a:pPr>
            <a:r>
              <a:rPr lang="en-US" sz="2800" dirty="0"/>
              <a:t> return 0;</a:t>
            </a:r>
          </a:p>
          <a:p>
            <a:pPr>
              <a:buNone/>
            </a:pPr>
            <a:r>
              <a:rPr lang="en-US" sz="2800" dirty="0"/>
              <a:t> }</a:t>
            </a:r>
          </a:p>
          <a:p>
            <a:pPr>
              <a:buNone/>
            </a:pPr>
            <a:r>
              <a:rPr lang="en-US" sz="2800" dirty="0"/>
              <a:t>A) 8.0         B) 8.000000    C) 7        D) 8</a:t>
            </a:r>
          </a:p>
        </p:txBody>
      </p:sp>
    </p:spTree>
    <p:extLst>
      <p:ext uri="{BB962C8B-B14F-4D97-AF65-F5344CB8AC3E}">
        <p14:creationId xmlns:p14="http://schemas.microsoft.com/office/powerpoint/2010/main" val="2998542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a:t>Precedence of Operators</a:t>
            </a:r>
          </a:p>
        </p:txBody>
      </p:sp>
      <p:grpSp>
        <p:nvGrpSpPr>
          <p:cNvPr id="4" name="Group 6"/>
          <p:cNvGrpSpPr/>
          <p:nvPr/>
        </p:nvGrpSpPr>
        <p:grpSpPr>
          <a:xfrm>
            <a:off x="609600" y="3810000"/>
            <a:ext cx="7780639" cy="2209801"/>
            <a:chOff x="829962" y="2209800"/>
            <a:chExt cx="7780639" cy="1600201"/>
          </a:xfrm>
        </p:grpSpPr>
        <p:sp>
          <p:nvSpPr>
            <p:cNvPr id="5" name="Rounded Rectangle 4"/>
            <p:cNvSpPr/>
            <p:nvPr/>
          </p:nvSpPr>
          <p:spPr>
            <a:xfrm>
              <a:off x="1066801" y="2698906"/>
              <a:ext cx="7543800" cy="111109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b="1" dirty="0"/>
                <a:t>Example</a:t>
              </a:r>
              <a:r>
                <a:rPr lang="en-US" dirty="0"/>
                <a:t>: So how </a:t>
              </a:r>
              <a:r>
                <a:rPr lang="en-US" dirty="0">
                  <a:solidFill>
                    <a:schemeClr val="tx1"/>
                  </a:solidFill>
                </a:rPr>
                <a:t>the expression a * b + c will be interpreted? </a:t>
              </a:r>
            </a:p>
            <a:p>
              <a:r>
                <a:rPr lang="en-US" dirty="0">
                  <a:solidFill>
                    <a:schemeClr val="tx1"/>
                  </a:solidFill>
                </a:rPr>
                <a:t>	(a * b) + c		or	a * (b + c), </a:t>
              </a:r>
            </a:p>
            <a:p>
              <a:pPr algn="just"/>
              <a:r>
                <a:rPr lang="en-US" dirty="0">
                  <a:solidFill>
                    <a:schemeClr val="tx1"/>
                  </a:solidFill>
                </a:rPr>
                <a:t>here the first interpretation is the one that is used because the multiplication operator has higher precedence than addition. </a:t>
              </a:r>
            </a:p>
          </p:txBody>
        </p:sp>
        <p:pic>
          <p:nvPicPr>
            <p:cNvPr id="6" name="Picture 2" descr="C:\Program Files (x86)\Microsoft Office\MEDIA\CAGCAT10\j0299125.wmf"/>
            <p:cNvPicPr>
              <a:picLocks noChangeAspect="1" noChangeArrowheads="1"/>
            </p:cNvPicPr>
            <p:nvPr/>
          </p:nvPicPr>
          <p:blipFill>
            <a:blip r:embed="rId3" cstate="print"/>
            <a:srcRect/>
            <a:stretch>
              <a:fillRect/>
            </a:stretch>
          </p:blipFill>
          <p:spPr bwMode="auto">
            <a:xfrm>
              <a:off x="829962" y="2209800"/>
              <a:ext cx="389238" cy="710227"/>
            </a:xfrm>
            <a:prstGeom prst="rect">
              <a:avLst/>
            </a:prstGeom>
            <a:noFill/>
          </p:spPr>
        </p:pic>
      </p:grpSp>
      <p:sp>
        <p:nvSpPr>
          <p:cNvPr id="11" name="Content Placeholder 2"/>
          <p:cNvSpPr>
            <a:spLocks noGrp="1"/>
          </p:cNvSpPr>
          <p:nvPr>
            <p:ph idx="1"/>
          </p:nvPr>
        </p:nvSpPr>
        <p:spPr>
          <a:xfrm>
            <a:off x="457200" y="1600200"/>
            <a:ext cx="8229600" cy="4525962"/>
          </a:xfrm>
        </p:spPr>
        <p:txBody>
          <a:bodyPr>
            <a:normAutofit/>
          </a:bodyPr>
          <a:lstStyle/>
          <a:p>
            <a:pPr algn="just"/>
            <a:r>
              <a:rPr lang="en-US" dirty="0">
                <a:solidFill>
                  <a:schemeClr val="accent1"/>
                </a:solidFill>
              </a:rPr>
              <a:t>The precedence of operators determine a rank for the operators. The higher an operator's precedence or priority, the higher binding it has on the operands. </a:t>
            </a:r>
          </a:p>
          <a:p>
            <a:pPr algn="just"/>
            <a:endParaRPr lang="en-US" dirty="0">
              <a:solidFill>
                <a:schemeClr val="accent1"/>
              </a:solidFill>
            </a:endParaRPr>
          </a:p>
          <a:p>
            <a:pPr algn="just"/>
            <a:endParaRPr lang="en-US" dirty="0">
              <a:solidFill>
                <a:schemeClr val="accent1"/>
              </a:solidFill>
            </a:endParaRPr>
          </a:p>
          <a:p>
            <a:pPr algn="just"/>
            <a:endParaRPr lang="en-US" dirty="0">
              <a:solidFill>
                <a:schemeClr val="accent1"/>
              </a:solidFill>
            </a:endParaRPr>
          </a:p>
          <a:p>
            <a:pPr algn="just"/>
            <a:endParaRPr lang="en-US" dirty="0">
              <a:solidFill>
                <a:schemeClr val="accent1"/>
              </a:solidFill>
            </a:endParaRPr>
          </a:p>
          <a:p>
            <a:pPr algn="just"/>
            <a:endParaRPr lang="en-US" dirty="0">
              <a:solidFill>
                <a:schemeClr val="accent1"/>
              </a:solidFill>
            </a:endParaRPr>
          </a:p>
          <a:p>
            <a:pPr algn="just"/>
            <a:endParaRPr lang="en-US" dirty="0">
              <a:solidFill>
                <a:schemeClr val="accent1"/>
              </a:solidFill>
            </a:endParaRPr>
          </a:p>
          <a:p>
            <a:pPr algn="just">
              <a:buNone/>
            </a:pPr>
            <a:endParaRPr lang="en-IN" dirty="0">
              <a:solidFill>
                <a:schemeClr val="accent1"/>
              </a:solidFill>
              <a:cs typeface="Times New Roman" pitchFamily="18" charset="0"/>
            </a:endParaRPr>
          </a:p>
        </p:txBody>
      </p:sp>
    </p:spTree>
    <p:extLst>
      <p:ext uri="{BB962C8B-B14F-4D97-AF65-F5344CB8AC3E}">
        <p14:creationId xmlns:p14="http://schemas.microsoft.com/office/powerpoint/2010/main" val="389809151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a:t>
            </a:r>
          </a:p>
        </p:txBody>
      </p:sp>
      <p:sp>
        <p:nvSpPr>
          <p:cNvPr id="3" name="Content Placeholder 2"/>
          <p:cNvSpPr>
            <a:spLocks noGrp="1"/>
          </p:cNvSpPr>
          <p:nvPr>
            <p:ph idx="1"/>
          </p:nvPr>
        </p:nvSpPr>
        <p:spPr/>
        <p:txBody>
          <a:bodyPr/>
          <a:lstStyle/>
          <a:p>
            <a:pPr>
              <a:buNone/>
            </a:pPr>
            <a:r>
              <a:rPr lang="en-US" dirty="0"/>
              <a:t>C programs are converted into machine language with the help of </a:t>
            </a:r>
          </a:p>
          <a:p>
            <a:pPr marL="514350" indent="-514350">
              <a:buAutoNum type="alphaLcParenR"/>
            </a:pPr>
            <a:r>
              <a:rPr lang="en-US" dirty="0"/>
              <a:t>An editor</a:t>
            </a:r>
          </a:p>
          <a:p>
            <a:pPr marL="514350" indent="-514350">
              <a:buAutoNum type="alphaLcParenR"/>
            </a:pPr>
            <a:r>
              <a:rPr lang="en-US" dirty="0"/>
              <a:t>A compiler </a:t>
            </a:r>
          </a:p>
          <a:p>
            <a:pPr marL="514350" indent="-514350">
              <a:buAutoNum type="alphaLcParenR"/>
            </a:pPr>
            <a:r>
              <a:rPr lang="en-US" dirty="0"/>
              <a:t>An operating system</a:t>
            </a:r>
          </a:p>
          <a:p>
            <a:pPr marL="514350" indent="-514350">
              <a:buAutoNum type="alphaLcParenR"/>
            </a:pPr>
            <a:r>
              <a:rPr lang="en-US" dirty="0"/>
              <a:t>An interpreter</a:t>
            </a: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8" name="Ink 7">
                <a:extLst>
                  <a:ext uri="{FF2B5EF4-FFF2-40B4-BE49-F238E27FC236}">
                    <a16:creationId xmlns:a16="http://schemas.microsoft.com/office/drawing/2014/main" id="{5FC32F7A-FF3F-4AF9-8257-AD6EC8A3C8AE}"/>
                  </a:ext>
                </a:extLst>
              </p14:cNvPr>
              <p14:cNvContentPartPr/>
              <p14:nvPr/>
            </p14:nvContentPartPr>
            <p14:xfrm>
              <a:off x="-1181520" y="799905"/>
              <a:ext cx="360" cy="360"/>
            </p14:xfrm>
          </p:contentPart>
        </mc:Choice>
        <mc:Fallback xmlns="">
          <p:pic>
            <p:nvPicPr>
              <p:cNvPr id="8" name="Ink 7">
                <a:extLst>
                  <a:ext uri="{FF2B5EF4-FFF2-40B4-BE49-F238E27FC236}">
                    <a16:creationId xmlns:a16="http://schemas.microsoft.com/office/drawing/2014/main" id="{5FC32F7A-FF3F-4AF9-8257-AD6EC8A3C8AE}"/>
                  </a:ext>
                </a:extLst>
              </p:cNvPr>
              <p:cNvPicPr/>
              <p:nvPr/>
            </p:nvPicPr>
            <p:blipFill>
              <a:blip r:embed="rId3"/>
              <a:stretch>
                <a:fillRect/>
              </a:stretch>
            </p:blipFill>
            <p:spPr>
              <a:xfrm>
                <a:off x="-1217160" y="583905"/>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9" name="Ink 8">
                <a:extLst>
                  <a:ext uri="{FF2B5EF4-FFF2-40B4-BE49-F238E27FC236}">
                    <a16:creationId xmlns:a16="http://schemas.microsoft.com/office/drawing/2014/main" id="{7DA2CF56-FB17-4F8F-A14D-1F7E35C6210C}"/>
                  </a:ext>
                </a:extLst>
              </p14:cNvPr>
              <p14:cNvContentPartPr/>
              <p14:nvPr/>
            </p14:nvContentPartPr>
            <p14:xfrm>
              <a:off x="-486360" y="456825"/>
              <a:ext cx="360" cy="360"/>
            </p14:xfrm>
          </p:contentPart>
        </mc:Choice>
        <mc:Fallback xmlns="">
          <p:pic>
            <p:nvPicPr>
              <p:cNvPr id="9" name="Ink 8">
                <a:extLst>
                  <a:ext uri="{FF2B5EF4-FFF2-40B4-BE49-F238E27FC236}">
                    <a16:creationId xmlns:a16="http://schemas.microsoft.com/office/drawing/2014/main" id="{7DA2CF56-FB17-4F8F-A14D-1F7E35C6210C}"/>
                  </a:ext>
                </a:extLst>
              </p:cNvPr>
              <p:cNvPicPr/>
              <p:nvPr/>
            </p:nvPicPr>
            <p:blipFill>
              <a:blip r:embed="rId5"/>
              <a:stretch>
                <a:fillRect/>
              </a:stretch>
            </p:blipFill>
            <p:spPr>
              <a:xfrm>
                <a:off x="-522360" y="241185"/>
                <a:ext cx="72000" cy="432000"/>
              </a:xfrm>
              <a:prstGeom prst="rect">
                <a:avLst/>
              </a:prstGeom>
            </p:spPr>
          </p:pic>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Associativity of Operators</a:t>
            </a:r>
          </a:p>
        </p:txBody>
      </p:sp>
      <p:sp>
        <p:nvSpPr>
          <p:cNvPr id="3" name="Content Placeholder 2"/>
          <p:cNvSpPr>
            <a:spLocks noGrp="1"/>
          </p:cNvSpPr>
          <p:nvPr>
            <p:ph idx="1"/>
          </p:nvPr>
        </p:nvSpPr>
        <p:spPr/>
        <p:txBody>
          <a:bodyPr>
            <a:normAutofit/>
          </a:bodyPr>
          <a:lstStyle/>
          <a:p>
            <a:pPr algn="just"/>
            <a:r>
              <a:rPr lang="en-US" sz="2400" dirty="0">
                <a:solidFill>
                  <a:schemeClr val="accent1"/>
                </a:solidFill>
              </a:rPr>
              <a:t>Associativity </a:t>
            </a:r>
            <a:r>
              <a:rPr lang="en-IN" sz="2400" dirty="0">
                <a:solidFill>
                  <a:schemeClr val="accent1"/>
                </a:solidFill>
                <a:cs typeface="Times New Roman" pitchFamily="18" charset="0"/>
              </a:rPr>
              <a:t>tell us the order in which several operators with equal precedence are computed or processed in two directions, either from left to right or vice-versa.</a:t>
            </a:r>
          </a:p>
          <a:p>
            <a:pPr algn="just">
              <a:buNone/>
            </a:pPr>
            <a:endParaRPr lang="en-IN" sz="2400" dirty="0">
              <a:solidFill>
                <a:schemeClr val="accent1"/>
              </a:solidFill>
              <a:cs typeface="Times New Roman" pitchFamily="18" charset="0"/>
            </a:endParaRPr>
          </a:p>
        </p:txBody>
      </p:sp>
      <p:grpSp>
        <p:nvGrpSpPr>
          <p:cNvPr id="4" name="Group 7"/>
          <p:cNvGrpSpPr/>
          <p:nvPr/>
        </p:nvGrpSpPr>
        <p:grpSpPr>
          <a:xfrm>
            <a:off x="533400" y="2743200"/>
            <a:ext cx="8001000" cy="2438400"/>
            <a:chOff x="906163" y="2057401"/>
            <a:chExt cx="7704438" cy="2077155"/>
          </a:xfrm>
        </p:grpSpPr>
        <p:sp>
          <p:nvSpPr>
            <p:cNvPr id="6" name="Rounded Rectangle 5"/>
            <p:cNvSpPr/>
            <p:nvPr/>
          </p:nvSpPr>
          <p:spPr>
            <a:xfrm>
              <a:off x="1066801" y="2576690"/>
              <a:ext cx="7543800" cy="155786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dirty="0"/>
                <a:t>Example: </a:t>
              </a:r>
              <a:r>
                <a:rPr lang="en-US" dirty="0">
                  <a:solidFill>
                    <a:schemeClr val="tx1"/>
                  </a:solidFill>
                </a:rPr>
                <a:t>In the expression 	</a:t>
              </a:r>
            </a:p>
            <a:p>
              <a:pPr algn="just"/>
              <a:r>
                <a:rPr lang="en-US" dirty="0">
                  <a:solidFill>
                    <a:schemeClr val="tx1"/>
                  </a:solidFill>
                </a:rPr>
                <a:t>	</a:t>
              </a:r>
              <a:r>
                <a:rPr lang="en-US" b="1" dirty="0">
                  <a:solidFill>
                    <a:schemeClr val="tx1"/>
                  </a:solidFill>
                </a:rPr>
                <a:t>a * b / c,</a:t>
              </a:r>
            </a:p>
            <a:p>
              <a:pPr algn="just"/>
              <a:r>
                <a:rPr lang="en-US" dirty="0">
                  <a:solidFill>
                    <a:schemeClr val="tx1"/>
                  </a:solidFill>
                </a:rPr>
                <a:t> since multiplication and division have the same precedence we must use the associativity to determine the grouping. These operators are left associative which means they are grouped left to right as if the expression was </a:t>
              </a:r>
            </a:p>
            <a:p>
              <a:pPr algn="just"/>
              <a:r>
                <a:rPr lang="en-US" dirty="0">
                  <a:solidFill>
                    <a:schemeClr val="tx1"/>
                  </a:solidFill>
                </a:rPr>
                <a:t>			</a:t>
              </a:r>
              <a:r>
                <a:rPr lang="en-US" b="1" dirty="0">
                  <a:solidFill>
                    <a:schemeClr val="tx1"/>
                  </a:solidFill>
                </a:rPr>
                <a:t>(a * b) / c</a:t>
              </a:r>
              <a:r>
                <a:rPr lang="en-US" dirty="0">
                  <a:solidFill>
                    <a:schemeClr val="tx1"/>
                  </a:solidFill>
                </a:rPr>
                <a:t>.</a:t>
              </a:r>
            </a:p>
          </p:txBody>
        </p:sp>
        <p:pic>
          <p:nvPicPr>
            <p:cNvPr id="7" name="Picture 2" descr="C:\Program Files (x86)\Microsoft Office\MEDIA\CAGCAT10\j0299125.wmf"/>
            <p:cNvPicPr>
              <a:picLocks noChangeAspect="1" noChangeArrowheads="1"/>
            </p:cNvPicPr>
            <p:nvPr/>
          </p:nvPicPr>
          <p:blipFill>
            <a:blip r:embed="rId2" cstate="print"/>
            <a:srcRect/>
            <a:stretch>
              <a:fillRect/>
            </a:stretch>
          </p:blipFill>
          <p:spPr bwMode="auto">
            <a:xfrm>
              <a:off x="906163" y="2057401"/>
              <a:ext cx="389238" cy="710227"/>
            </a:xfrm>
            <a:prstGeom prst="rect">
              <a:avLst/>
            </a:prstGeom>
            <a:noFill/>
          </p:spPr>
        </p:pic>
      </p:grpSp>
    </p:spTree>
    <p:extLst>
      <p:ext uri="{BB962C8B-B14F-4D97-AF65-F5344CB8AC3E}">
        <p14:creationId xmlns:p14="http://schemas.microsoft.com/office/powerpoint/2010/main" val="33582995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nvPr>
        </p:nvGraphicFramePr>
        <p:xfrm>
          <a:off x="457200" y="1600200"/>
          <a:ext cx="8229600" cy="4876800"/>
        </p:xfrm>
        <a:graphic>
          <a:graphicData uri="http://schemas.openxmlformats.org/drawingml/2006/table">
            <a:tbl>
              <a:tblPr firstRow="1" bandRow="1">
                <a:tableStyleId>{073A0DAA-6AF3-43AB-8588-CEC1D06C72B9}</a:tableStyleId>
              </a:tblPr>
              <a:tblGrid>
                <a:gridCol w="4837348">
                  <a:extLst>
                    <a:ext uri="{9D8B030D-6E8A-4147-A177-3AD203B41FA5}">
                      <a16:colId xmlns:a16="http://schemas.microsoft.com/office/drawing/2014/main" val="20000"/>
                    </a:ext>
                  </a:extLst>
                </a:gridCol>
                <a:gridCol w="1754757">
                  <a:extLst>
                    <a:ext uri="{9D8B030D-6E8A-4147-A177-3AD203B41FA5}">
                      <a16:colId xmlns:a16="http://schemas.microsoft.com/office/drawing/2014/main" val="20001"/>
                    </a:ext>
                  </a:extLst>
                </a:gridCol>
                <a:gridCol w="1603088">
                  <a:extLst>
                    <a:ext uri="{9D8B030D-6E8A-4147-A177-3AD203B41FA5}">
                      <a16:colId xmlns:a16="http://schemas.microsoft.com/office/drawing/2014/main" val="20002"/>
                    </a:ext>
                  </a:extLst>
                </a:gridCol>
                <a:gridCol w="34407">
                  <a:extLst>
                    <a:ext uri="{9D8B030D-6E8A-4147-A177-3AD203B41FA5}">
                      <a16:colId xmlns:a16="http://schemas.microsoft.com/office/drawing/2014/main" val="20003"/>
                    </a:ext>
                  </a:extLst>
                </a:gridCol>
              </a:tblGrid>
              <a:tr h="295275">
                <a:tc>
                  <a:txBody>
                    <a:bodyPr/>
                    <a:lstStyle/>
                    <a:p>
                      <a:pPr marL="25400" marR="25400" algn="l">
                        <a:lnSpc>
                          <a:spcPts val="1000"/>
                        </a:lnSpc>
                        <a:spcBef>
                          <a:spcPts val="320"/>
                        </a:spcBef>
                        <a:spcAft>
                          <a:spcPts val="80"/>
                        </a:spcAft>
                        <a:tabLst>
                          <a:tab pos="228600" algn="l"/>
                          <a:tab pos="1219200" algn="l"/>
                          <a:tab pos="1943100" algn="l"/>
                          <a:tab pos="2286000" algn="l"/>
                          <a:tab pos="2743200" algn="l"/>
                          <a:tab pos="3200400" algn="l"/>
                          <a:tab pos="3657600" algn="l"/>
                          <a:tab pos="4114800" algn="l"/>
                        </a:tabLst>
                      </a:pPr>
                      <a:r>
                        <a:rPr lang="en-US" sz="2000" dirty="0"/>
                        <a:t>Operator</a:t>
                      </a:r>
                      <a:endParaRPr lang="en-US" sz="2000" dirty="0">
                        <a:solidFill>
                          <a:srgbClr val="000000"/>
                        </a:solidFill>
                        <a:latin typeface="AvantGarde"/>
                        <a:ea typeface="Times New Roman"/>
                        <a:cs typeface="Times New Roman"/>
                      </a:endParaRPr>
                    </a:p>
                  </a:txBody>
                  <a:tcPr marL="0" marR="0" marT="0" marB="0" anchor="ctr"/>
                </a:tc>
                <a:tc>
                  <a:txBody>
                    <a:bodyPr/>
                    <a:lstStyle/>
                    <a:p>
                      <a:pPr marL="25400" marR="25400" algn="l">
                        <a:lnSpc>
                          <a:spcPts val="1000"/>
                        </a:lnSpc>
                        <a:spcBef>
                          <a:spcPts val="320"/>
                        </a:spcBef>
                        <a:spcAft>
                          <a:spcPts val="80"/>
                        </a:spcAft>
                        <a:tabLst>
                          <a:tab pos="228600" algn="l"/>
                          <a:tab pos="1219200" algn="l"/>
                          <a:tab pos="1943100" algn="l"/>
                          <a:tab pos="2286000" algn="l"/>
                          <a:tab pos="2743200" algn="l"/>
                          <a:tab pos="3200400" algn="l"/>
                          <a:tab pos="3657600" algn="l"/>
                          <a:tab pos="4114800" algn="l"/>
                        </a:tabLst>
                      </a:pPr>
                      <a:r>
                        <a:rPr lang="en-US" sz="2000"/>
                        <a:t>Associativity</a:t>
                      </a:r>
                      <a:endParaRPr lang="en-US" sz="2000">
                        <a:solidFill>
                          <a:srgbClr val="000000"/>
                        </a:solidFill>
                        <a:latin typeface="AvantGarde"/>
                        <a:ea typeface="Times New Roman"/>
                        <a:cs typeface="Times New Roman"/>
                      </a:endParaRPr>
                    </a:p>
                  </a:txBody>
                  <a:tcPr marL="0" marR="0" marT="0" marB="0" anchor="ctr"/>
                </a:tc>
                <a:tc>
                  <a:txBody>
                    <a:bodyPr/>
                    <a:lstStyle/>
                    <a:p>
                      <a:pPr marL="25400" marR="25400" algn="l">
                        <a:lnSpc>
                          <a:spcPts val="1000"/>
                        </a:lnSpc>
                        <a:spcBef>
                          <a:spcPts val="320"/>
                        </a:spcBef>
                        <a:spcAft>
                          <a:spcPts val="80"/>
                        </a:spcAft>
                        <a:tabLst>
                          <a:tab pos="228600" algn="l"/>
                          <a:tab pos="1219200" algn="l"/>
                          <a:tab pos="1943100" algn="l"/>
                          <a:tab pos="2286000" algn="l"/>
                          <a:tab pos="2743200" algn="l"/>
                          <a:tab pos="3200400" algn="l"/>
                          <a:tab pos="3657600" algn="l"/>
                          <a:tab pos="4114800" algn="l"/>
                        </a:tabLst>
                      </a:pPr>
                      <a:r>
                        <a:rPr lang="en-US" sz="2000"/>
                        <a:t>Type</a:t>
                      </a:r>
                      <a:endParaRPr lang="en-US" sz="2000">
                        <a:solidFill>
                          <a:srgbClr val="000000"/>
                        </a:solidFill>
                        <a:latin typeface="AvantGarde"/>
                        <a:ea typeface="Times New Roman"/>
                        <a:cs typeface="Times New Roman"/>
                      </a:endParaRPr>
                    </a:p>
                  </a:txBody>
                  <a:tcPr marL="0" marR="0" marT="0" marB="0" anchor="ctr"/>
                </a:tc>
                <a:tc>
                  <a:txBody>
                    <a:bodyPr/>
                    <a:lstStyle/>
                    <a:p>
                      <a:pPr marL="0" marR="0" algn="l">
                        <a:spcBef>
                          <a:spcPts val="0"/>
                        </a:spcBef>
                        <a:spcAft>
                          <a:spcPts val="0"/>
                        </a:spcAft>
                      </a:pPr>
                      <a:r>
                        <a:rPr lang="en-US" sz="2000"/>
                        <a:t> </a:t>
                      </a:r>
                      <a:endParaRPr lang="en-US" sz="2000">
                        <a:latin typeface="Times New Roman"/>
                        <a:ea typeface="Times New Roman"/>
                        <a:cs typeface="Times New Roman"/>
                      </a:endParaRPr>
                    </a:p>
                  </a:txBody>
                  <a:tcPr marL="0" marR="0" marT="0" marB="0" anchor="ctr"/>
                </a:tc>
                <a:extLst>
                  <a:ext uri="{0D108BD9-81ED-4DB2-BD59-A6C34878D82A}">
                    <a16:rowId xmlns:a16="http://schemas.microsoft.com/office/drawing/2014/main" val="10000"/>
                  </a:ext>
                </a:extLst>
              </a:tr>
              <a:tr h="295275">
                <a:tc>
                  <a:txBody>
                    <a:bodyPr/>
                    <a:lstStyle/>
                    <a:p>
                      <a:pPr marL="25400" marR="25400" algn="l">
                        <a:lnSpc>
                          <a:spcPts val="1100"/>
                        </a:lnSpc>
                        <a:spcBef>
                          <a:spcPts val="320"/>
                        </a:spcBef>
                        <a:spcAft>
                          <a:spcPts val="80"/>
                        </a:spcAft>
                      </a:pPr>
                      <a:r>
                        <a:rPr lang="en-US" sz="2000" dirty="0"/>
                        <a:t>() [] .  -&gt; ++(postfix) -</a:t>
                      </a:r>
                      <a:r>
                        <a:rPr lang="en-US" sz="2000" baseline="0" dirty="0"/>
                        <a:t> - (postfix</a:t>
                      </a:r>
                      <a:r>
                        <a:rPr lang="en-US" sz="2000" dirty="0"/>
                        <a:t>)</a:t>
                      </a:r>
                      <a:endParaRPr lang="en-US" sz="2000" dirty="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a:t>left to right</a:t>
                      </a:r>
                      <a:endParaRPr lang="en-US" sz="200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a:t>Highest</a:t>
                      </a:r>
                      <a:endParaRPr lang="en-US" sz="2000">
                        <a:solidFill>
                          <a:srgbClr val="000000"/>
                        </a:solidFill>
                        <a:latin typeface="Times"/>
                        <a:ea typeface="Times New Roman"/>
                        <a:cs typeface="Times New Roman"/>
                      </a:endParaRPr>
                    </a:p>
                  </a:txBody>
                  <a:tcPr marL="0" marR="0" marT="0" marB="0" anchor="ctr"/>
                </a:tc>
                <a:tc>
                  <a:txBody>
                    <a:bodyPr/>
                    <a:lstStyle/>
                    <a:p>
                      <a:pPr marL="0" marR="0" algn="l">
                        <a:spcBef>
                          <a:spcPts val="0"/>
                        </a:spcBef>
                        <a:spcAft>
                          <a:spcPts val="0"/>
                        </a:spcAft>
                      </a:pPr>
                      <a:r>
                        <a:rPr lang="en-US" sz="2000"/>
                        <a:t> </a:t>
                      </a:r>
                      <a:endParaRPr lang="en-US" sz="2000">
                        <a:latin typeface="Times New Roman"/>
                        <a:ea typeface="Times New Roman"/>
                        <a:cs typeface="Times New Roman"/>
                      </a:endParaRPr>
                    </a:p>
                  </a:txBody>
                  <a:tcPr marL="0" marR="0" marT="0" marB="0" anchor="ctr"/>
                </a:tc>
                <a:extLst>
                  <a:ext uri="{0D108BD9-81ED-4DB2-BD59-A6C34878D82A}">
                    <a16:rowId xmlns:a16="http://schemas.microsoft.com/office/drawing/2014/main" val="10001"/>
                  </a:ext>
                </a:extLst>
              </a:tr>
              <a:tr h="295275">
                <a:tc>
                  <a:txBody>
                    <a:bodyPr/>
                    <a:lstStyle/>
                    <a:p>
                      <a:pPr marL="25400" marR="25400" algn="l">
                        <a:lnSpc>
                          <a:spcPts val="1000"/>
                        </a:lnSpc>
                        <a:spcBef>
                          <a:spcPts val="320"/>
                        </a:spcBef>
                        <a:spcAft>
                          <a:spcPts val="80"/>
                        </a:spcAft>
                      </a:pPr>
                      <a:r>
                        <a:rPr lang="en-US" sz="2000" dirty="0"/>
                        <a:t>+  -  ++ -- !  &amp;  *  ~ </a:t>
                      </a:r>
                      <a:r>
                        <a:rPr lang="en-US" sz="2000" dirty="0" err="1"/>
                        <a:t>sizeof</a:t>
                      </a:r>
                      <a:r>
                        <a:rPr lang="en-US" sz="2000" dirty="0"/>
                        <a:t> (type)</a:t>
                      </a:r>
                      <a:endParaRPr lang="en-US" sz="2000" dirty="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dirty="0"/>
                        <a:t>right to left</a:t>
                      </a:r>
                      <a:endParaRPr lang="en-US" sz="2000" dirty="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dirty="0"/>
                        <a:t>Unary</a:t>
                      </a:r>
                      <a:endParaRPr lang="en-US" sz="2000" dirty="0">
                        <a:solidFill>
                          <a:srgbClr val="000000"/>
                        </a:solidFill>
                        <a:latin typeface="Times"/>
                        <a:ea typeface="Times New Roman"/>
                        <a:cs typeface="Times New Roman"/>
                      </a:endParaRPr>
                    </a:p>
                  </a:txBody>
                  <a:tcPr marL="0" marR="0" marT="0" marB="0" anchor="ctr"/>
                </a:tc>
                <a:tc>
                  <a:txBody>
                    <a:bodyPr/>
                    <a:lstStyle/>
                    <a:p>
                      <a:pPr marL="0" marR="0" algn="l">
                        <a:spcBef>
                          <a:spcPts val="0"/>
                        </a:spcBef>
                        <a:spcAft>
                          <a:spcPts val="0"/>
                        </a:spcAft>
                      </a:pPr>
                      <a:r>
                        <a:rPr lang="en-US" sz="2000"/>
                        <a:t> </a:t>
                      </a:r>
                      <a:endParaRPr lang="en-US" sz="2000">
                        <a:latin typeface="Times New Roman"/>
                        <a:ea typeface="Times New Roman"/>
                        <a:cs typeface="Times New Roman"/>
                      </a:endParaRPr>
                    </a:p>
                  </a:txBody>
                  <a:tcPr marL="0" marR="0" marT="0" marB="0" anchor="ctr"/>
                </a:tc>
                <a:extLst>
                  <a:ext uri="{0D108BD9-81ED-4DB2-BD59-A6C34878D82A}">
                    <a16:rowId xmlns:a16="http://schemas.microsoft.com/office/drawing/2014/main" val="10002"/>
                  </a:ext>
                </a:extLst>
              </a:tr>
              <a:tr h="295275">
                <a:tc>
                  <a:txBody>
                    <a:bodyPr/>
                    <a:lstStyle/>
                    <a:p>
                      <a:pPr marL="25400" marR="25400" algn="l">
                        <a:lnSpc>
                          <a:spcPts val="1000"/>
                        </a:lnSpc>
                        <a:spcBef>
                          <a:spcPts val="320"/>
                        </a:spcBef>
                        <a:spcAft>
                          <a:spcPts val="80"/>
                        </a:spcAft>
                      </a:pPr>
                      <a:r>
                        <a:rPr lang="en-US" sz="2000" dirty="0"/>
                        <a:t>*  /  %</a:t>
                      </a:r>
                      <a:endParaRPr lang="en-US" sz="2000" dirty="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a:t>left to right</a:t>
                      </a:r>
                      <a:endParaRPr lang="en-US" sz="200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a:t>multiplicative</a:t>
                      </a:r>
                      <a:endParaRPr lang="en-US" sz="2000">
                        <a:solidFill>
                          <a:srgbClr val="000000"/>
                        </a:solidFill>
                        <a:latin typeface="Times"/>
                        <a:ea typeface="Times New Roman"/>
                        <a:cs typeface="Times New Roman"/>
                      </a:endParaRPr>
                    </a:p>
                  </a:txBody>
                  <a:tcPr marL="0" marR="0" marT="0" marB="0" anchor="ctr"/>
                </a:tc>
                <a:tc>
                  <a:txBody>
                    <a:bodyPr/>
                    <a:lstStyle/>
                    <a:p>
                      <a:pPr marL="0" marR="0" algn="l">
                        <a:spcBef>
                          <a:spcPts val="0"/>
                        </a:spcBef>
                        <a:spcAft>
                          <a:spcPts val="0"/>
                        </a:spcAft>
                      </a:pPr>
                      <a:r>
                        <a:rPr lang="en-US" sz="2000" dirty="0"/>
                        <a:t> </a:t>
                      </a:r>
                      <a:endParaRPr lang="en-US" sz="2000" dirty="0">
                        <a:latin typeface="Times New Roman"/>
                        <a:ea typeface="Times New Roman"/>
                        <a:cs typeface="Times New Roman"/>
                      </a:endParaRPr>
                    </a:p>
                  </a:txBody>
                  <a:tcPr marL="0" marR="0" marT="0" marB="0" anchor="ctr"/>
                </a:tc>
                <a:extLst>
                  <a:ext uri="{0D108BD9-81ED-4DB2-BD59-A6C34878D82A}">
                    <a16:rowId xmlns:a16="http://schemas.microsoft.com/office/drawing/2014/main" val="10003"/>
                  </a:ext>
                </a:extLst>
              </a:tr>
              <a:tr h="295275">
                <a:tc>
                  <a:txBody>
                    <a:bodyPr/>
                    <a:lstStyle/>
                    <a:p>
                      <a:pPr marL="25400" marR="25400" algn="l">
                        <a:lnSpc>
                          <a:spcPts val="1000"/>
                        </a:lnSpc>
                        <a:spcBef>
                          <a:spcPts val="320"/>
                        </a:spcBef>
                        <a:spcAft>
                          <a:spcPts val="80"/>
                        </a:spcAft>
                      </a:pPr>
                      <a:r>
                        <a:rPr lang="en-US" sz="2000" dirty="0"/>
                        <a:t>+  -</a:t>
                      </a:r>
                      <a:endParaRPr lang="en-US" sz="2000" dirty="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a:t>left to right</a:t>
                      </a:r>
                      <a:endParaRPr lang="en-US" sz="200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a:t>additive</a:t>
                      </a:r>
                      <a:endParaRPr lang="en-US" sz="2000">
                        <a:solidFill>
                          <a:srgbClr val="000000"/>
                        </a:solidFill>
                        <a:latin typeface="Times"/>
                        <a:ea typeface="Times New Roman"/>
                        <a:cs typeface="Times New Roman"/>
                      </a:endParaRPr>
                    </a:p>
                  </a:txBody>
                  <a:tcPr marL="0" marR="0" marT="0" marB="0" anchor="ctr"/>
                </a:tc>
                <a:tc>
                  <a:txBody>
                    <a:bodyPr/>
                    <a:lstStyle/>
                    <a:p>
                      <a:pPr marL="0" marR="0" algn="l">
                        <a:spcBef>
                          <a:spcPts val="0"/>
                        </a:spcBef>
                        <a:spcAft>
                          <a:spcPts val="0"/>
                        </a:spcAft>
                      </a:pPr>
                      <a:r>
                        <a:rPr lang="en-US" sz="2000"/>
                        <a:t> </a:t>
                      </a:r>
                      <a:endParaRPr lang="en-US" sz="2000">
                        <a:latin typeface="Times New Roman"/>
                        <a:ea typeface="Times New Roman"/>
                        <a:cs typeface="Times New Roman"/>
                      </a:endParaRPr>
                    </a:p>
                  </a:txBody>
                  <a:tcPr marL="0" marR="0" marT="0" marB="0" anchor="ctr"/>
                </a:tc>
                <a:extLst>
                  <a:ext uri="{0D108BD9-81ED-4DB2-BD59-A6C34878D82A}">
                    <a16:rowId xmlns:a16="http://schemas.microsoft.com/office/drawing/2014/main" val="10004"/>
                  </a:ext>
                </a:extLst>
              </a:tr>
              <a:tr h="295275">
                <a:tc>
                  <a:txBody>
                    <a:bodyPr/>
                    <a:lstStyle/>
                    <a:p>
                      <a:pPr marL="25400" marR="25400" algn="l">
                        <a:lnSpc>
                          <a:spcPts val="1000"/>
                        </a:lnSpc>
                        <a:spcBef>
                          <a:spcPts val="320"/>
                        </a:spcBef>
                        <a:spcAft>
                          <a:spcPts val="80"/>
                        </a:spcAft>
                      </a:pPr>
                      <a:r>
                        <a:rPr lang="en-US" sz="2000" dirty="0"/>
                        <a:t>&lt;&lt; &gt;&gt;</a:t>
                      </a:r>
                      <a:endParaRPr lang="en-US" sz="2000" dirty="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a:t>left to right</a:t>
                      </a:r>
                      <a:endParaRPr lang="en-US" sz="200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a:t>shifting</a:t>
                      </a:r>
                      <a:endParaRPr lang="en-US" sz="2000">
                        <a:solidFill>
                          <a:srgbClr val="000000"/>
                        </a:solidFill>
                        <a:latin typeface="Times"/>
                        <a:ea typeface="Times New Roman"/>
                        <a:cs typeface="Times New Roman"/>
                      </a:endParaRPr>
                    </a:p>
                  </a:txBody>
                  <a:tcPr marL="0" marR="0" marT="0" marB="0" anchor="ctr"/>
                </a:tc>
                <a:tc>
                  <a:txBody>
                    <a:bodyPr/>
                    <a:lstStyle/>
                    <a:p>
                      <a:pPr marL="0" marR="0" algn="l">
                        <a:spcBef>
                          <a:spcPts val="0"/>
                        </a:spcBef>
                        <a:spcAft>
                          <a:spcPts val="0"/>
                        </a:spcAft>
                      </a:pPr>
                      <a:r>
                        <a:rPr lang="en-US" sz="2000"/>
                        <a:t> </a:t>
                      </a:r>
                      <a:endParaRPr lang="en-US" sz="2000">
                        <a:latin typeface="Times New Roman"/>
                        <a:ea typeface="Times New Roman"/>
                        <a:cs typeface="Times New Roman"/>
                      </a:endParaRPr>
                    </a:p>
                  </a:txBody>
                  <a:tcPr marL="0" marR="0" marT="0" marB="0" anchor="ctr"/>
                </a:tc>
                <a:extLst>
                  <a:ext uri="{0D108BD9-81ED-4DB2-BD59-A6C34878D82A}">
                    <a16:rowId xmlns:a16="http://schemas.microsoft.com/office/drawing/2014/main" val="10005"/>
                  </a:ext>
                </a:extLst>
              </a:tr>
              <a:tr h="295275">
                <a:tc>
                  <a:txBody>
                    <a:bodyPr/>
                    <a:lstStyle/>
                    <a:p>
                      <a:pPr marL="25400" marR="25400" algn="l">
                        <a:lnSpc>
                          <a:spcPts val="1000"/>
                        </a:lnSpc>
                        <a:spcBef>
                          <a:spcPts val="320"/>
                        </a:spcBef>
                        <a:spcAft>
                          <a:spcPts val="80"/>
                        </a:spcAft>
                      </a:pPr>
                      <a:r>
                        <a:rPr lang="en-US" sz="2000"/>
                        <a:t>&lt;  &lt;= &gt; &gt;=</a:t>
                      </a:r>
                      <a:endParaRPr lang="en-US" sz="200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dirty="0"/>
                        <a:t>left to right</a:t>
                      </a:r>
                      <a:endParaRPr lang="en-US" sz="2000" dirty="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a:t>relational</a:t>
                      </a:r>
                      <a:endParaRPr lang="en-US" sz="2000">
                        <a:solidFill>
                          <a:srgbClr val="000000"/>
                        </a:solidFill>
                        <a:latin typeface="Times"/>
                        <a:ea typeface="Times New Roman"/>
                        <a:cs typeface="Times New Roman"/>
                      </a:endParaRPr>
                    </a:p>
                  </a:txBody>
                  <a:tcPr marL="0" marR="0" marT="0" marB="0" anchor="ctr"/>
                </a:tc>
                <a:tc>
                  <a:txBody>
                    <a:bodyPr/>
                    <a:lstStyle/>
                    <a:p>
                      <a:pPr marL="0" marR="0" algn="l">
                        <a:spcBef>
                          <a:spcPts val="0"/>
                        </a:spcBef>
                        <a:spcAft>
                          <a:spcPts val="0"/>
                        </a:spcAft>
                      </a:pPr>
                      <a:r>
                        <a:rPr lang="en-US" sz="2000"/>
                        <a:t> </a:t>
                      </a:r>
                      <a:endParaRPr lang="en-US" sz="2000">
                        <a:latin typeface="Times New Roman"/>
                        <a:ea typeface="Times New Roman"/>
                        <a:cs typeface="Times New Roman"/>
                      </a:endParaRPr>
                    </a:p>
                  </a:txBody>
                  <a:tcPr marL="0" marR="0" marT="0" marB="0" anchor="ctr"/>
                </a:tc>
                <a:extLst>
                  <a:ext uri="{0D108BD9-81ED-4DB2-BD59-A6C34878D82A}">
                    <a16:rowId xmlns:a16="http://schemas.microsoft.com/office/drawing/2014/main" val="10006"/>
                  </a:ext>
                </a:extLst>
              </a:tr>
              <a:tr h="295275">
                <a:tc>
                  <a:txBody>
                    <a:bodyPr/>
                    <a:lstStyle/>
                    <a:p>
                      <a:pPr marL="25400" marR="25400" algn="l">
                        <a:lnSpc>
                          <a:spcPts val="1000"/>
                        </a:lnSpc>
                        <a:spcBef>
                          <a:spcPts val="320"/>
                        </a:spcBef>
                        <a:spcAft>
                          <a:spcPts val="80"/>
                        </a:spcAft>
                      </a:pPr>
                      <a:r>
                        <a:rPr lang="en-US" sz="2000"/>
                        <a:t>== !=</a:t>
                      </a:r>
                      <a:endParaRPr lang="en-US" sz="200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dirty="0"/>
                        <a:t>left to right</a:t>
                      </a:r>
                      <a:endParaRPr lang="en-US" sz="2000" dirty="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a:t>equality</a:t>
                      </a:r>
                      <a:endParaRPr lang="en-US" sz="2000">
                        <a:solidFill>
                          <a:srgbClr val="000000"/>
                        </a:solidFill>
                        <a:latin typeface="Times"/>
                        <a:ea typeface="Times New Roman"/>
                        <a:cs typeface="Times New Roman"/>
                      </a:endParaRPr>
                    </a:p>
                  </a:txBody>
                  <a:tcPr marL="0" marR="0" marT="0" marB="0" anchor="ctr"/>
                </a:tc>
                <a:tc>
                  <a:txBody>
                    <a:bodyPr/>
                    <a:lstStyle/>
                    <a:p>
                      <a:pPr marL="0" marR="0" algn="l">
                        <a:spcBef>
                          <a:spcPts val="0"/>
                        </a:spcBef>
                        <a:spcAft>
                          <a:spcPts val="0"/>
                        </a:spcAft>
                      </a:pPr>
                      <a:r>
                        <a:rPr lang="en-US" sz="2000"/>
                        <a:t> </a:t>
                      </a:r>
                      <a:endParaRPr lang="en-US" sz="2000">
                        <a:latin typeface="Times New Roman"/>
                        <a:ea typeface="Times New Roman"/>
                        <a:cs typeface="Times New Roman"/>
                      </a:endParaRPr>
                    </a:p>
                  </a:txBody>
                  <a:tcPr marL="0" marR="0" marT="0" marB="0" anchor="ctr"/>
                </a:tc>
                <a:extLst>
                  <a:ext uri="{0D108BD9-81ED-4DB2-BD59-A6C34878D82A}">
                    <a16:rowId xmlns:a16="http://schemas.microsoft.com/office/drawing/2014/main" val="10007"/>
                  </a:ext>
                </a:extLst>
              </a:tr>
              <a:tr h="295275">
                <a:tc>
                  <a:txBody>
                    <a:bodyPr/>
                    <a:lstStyle/>
                    <a:p>
                      <a:pPr marL="25400" marR="25400" algn="l">
                        <a:lnSpc>
                          <a:spcPts val="1000"/>
                        </a:lnSpc>
                        <a:spcBef>
                          <a:spcPts val="320"/>
                        </a:spcBef>
                        <a:spcAft>
                          <a:spcPts val="80"/>
                        </a:spcAft>
                      </a:pPr>
                      <a:r>
                        <a:rPr lang="en-US" sz="2000"/>
                        <a:t>&amp;</a:t>
                      </a:r>
                      <a:endParaRPr lang="en-US" sz="200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dirty="0"/>
                        <a:t>left to right</a:t>
                      </a:r>
                      <a:endParaRPr lang="en-US" sz="2000" dirty="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a:t>bitwise AND</a:t>
                      </a:r>
                      <a:endParaRPr lang="en-US" sz="2000">
                        <a:solidFill>
                          <a:srgbClr val="000000"/>
                        </a:solidFill>
                        <a:latin typeface="Times"/>
                        <a:ea typeface="Times New Roman"/>
                        <a:cs typeface="Times New Roman"/>
                      </a:endParaRPr>
                    </a:p>
                  </a:txBody>
                  <a:tcPr marL="0" marR="0" marT="0" marB="0" anchor="ctr"/>
                </a:tc>
                <a:tc>
                  <a:txBody>
                    <a:bodyPr/>
                    <a:lstStyle/>
                    <a:p>
                      <a:pPr marL="0" marR="0" algn="l">
                        <a:spcBef>
                          <a:spcPts val="0"/>
                        </a:spcBef>
                        <a:spcAft>
                          <a:spcPts val="0"/>
                        </a:spcAft>
                      </a:pPr>
                      <a:r>
                        <a:rPr lang="en-US" sz="2000"/>
                        <a:t> </a:t>
                      </a:r>
                      <a:endParaRPr lang="en-US" sz="2000">
                        <a:latin typeface="Times New Roman"/>
                        <a:ea typeface="Times New Roman"/>
                        <a:cs typeface="Times New Roman"/>
                      </a:endParaRPr>
                    </a:p>
                  </a:txBody>
                  <a:tcPr marL="0" marR="0" marT="0" marB="0" anchor="ctr"/>
                </a:tc>
                <a:extLst>
                  <a:ext uri="{0D108BD9-81ED-4DB2-BD59-A6C34878D82A}">
                    <a16:rowId xmlns:a16="http://schemas.microsoft.com/office/drawing/2014/main" val="10008"/>
                  </a:ext>
                </a:extLst>
              </a:tr>
              <a:tr h="295275">
                <a:tc>
                  <a:txBody>
                    <a:bodyPr/>
                    <a:lstStyle/>
                    <a:p>
                      <a:pPr marL="25400" marR="25400" algn="l">
                        <a:lnSpc>
                          <a:spcPts val="1000"/>
                        </a:lnSpc>
                        <a:spcBef>
                          <a:spcPts val="320"/>
                        </a:spcBef>
                        <a:spcAft>
                          <a:spcPts val="80"/>
                        </a:spcAft>
                      </a:pPr>
                      <a:r>
                        <a:rPr lang="en-US" sz="2000"/>
                        <a:t>^</a:t>
                      </a:r>
                      <a:endParaRPr lang="en-US" sz="200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dirty="0"/>
                        <a:t>left to right</a:t>
                      </a:r>
                      <a:endParaRPr lang="en-US" sz="2000" dirty="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a:t>bitwise OR</a:t>
                      </a:r>
                      <a:endParaRPr lang="en-US" sz="2000">
                        <a:solidFill>
                          <a:srgbClr val="000000"/>
                        </a:solidFill>
                        <a:latin typeface="Times"/>
                        <a:ea typeface="Times New Roman"/>
                        <a:cs typeface="Times New Roman"/>
                      </a:endParaRPr>
                    </a:p>
                  </a:txBody>
                  <a:tcPr marL="0" marR="0" marT="0" marB="0" anchor="ctr"/>
                </a:tc>
                <a:tc>
                  <a:txBody>
                    <a:bodyPr/>
                    <a:lstStyle/>
                    <a:p>
                      <a:pPr marL="0" marR="0" algn="l">
                        <a:spcBef>
                          <a:spcPts val="0"/>
                        </a:spcBef>
                        <a:spcAft>
                          <a:spcPts val="0"/>
                        </a:spcAft>
                      </a:pPr>
                      <a:r>
                        <a:rPr lang="en-US" sz="2000"/>
                        <a:t> </a:t>
                      </a:r>
                      <a:endParaRPr lang="en-US" sz="2000">
                        <a:latin typeface="Times New Roman"/>
                        <a:ea typeface="Times New Roman"/>
                        <a:cs typeface="Times New Roman"/>
                      </a:endParaRPr>
                    </a:p>
                  </a:txBody>
                  <a:tcPr marL="0" marR="0" marT="0" marB="0" anchor="ctr"/>
                </a:tc>
                <a:extLst>
                  <a:ext uri="{0D108BD9-81ED-4DB2-BD59-A6C34878D82A}">
                    <a16:rowId xmlns:a16="http://schemas.microsoft.com/office/drawing/2014/main" val="10009"/>
                  </a:ext>
                </a:extLst>
              </a:tr>
              <a:tr h="295275">
                <a:tc>
                  <a:txBody>
                    <a:bodyPr/>
                    <a:lstStyle/>
                    <a:p>
                      <a:pPr marL="25400" marR="25400" algn="l">
                        <a:lnSpc>
                          <a:spcPts val="1000"/>
                        </a:lnSpc>
                        <a:spcBef>
                          <a:spcPts val="320"/>
                        </a:spcBef>
                        <a:spcAft>
                          <a:spcPts val="80"/>
                        </a:spcAft>
                      </a:pPr>
                      <a:r>
                        <a:rPr lang="en-US" sz="2000"/>
                        <a:t>|</a:t>
                      </a:r>
                      <a:endParaRPr lang="en-US" sz="200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dirty="0"/>
                        <a:t>left to right</a:t>
                      </a:r>
                      <a:endParaRPr lang="en-US" sz="2000" dirty="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a:t>bitwise OR</a:t>
                      </a:r>
                      <a:endParaRPr lang="en-US" sz="2000">
                        <a:solidFill>
                          <a:srgbClr val="000000"/>
                        </a:solidFill>
                        <a:latin typeface="Times"/>
                        <a:ea typeface="Times New Roman"/>
                        <a:cs typeface="Times New Roman"/>
                      </a:endParaRPr>
                    </a:p>
                  </a:txBody>
                  <a:tcPr marL="0" marR="0" marT="0" marB="0" anchor="ctr"/>
                </a:tc>
                <a:tc>
                  <a:txBody>
                    <a:bodyPr/>
                    <a:lstStyle/>
                    <a:p>
                      <a:pPr marL="0" marR="0" algn="l">
                        <a:spcBef>
                          <a:spcPts val="0"/>
                        </a:spcBef>
                        <a:spcAft>
                          <a:spcPts val="0"/>
                        </a:spcAft>
                      </a:pPr>
                      <a:r>
                        <a:rPr lang="en-US" sz="2000"/>
                        <a:t> </a:t>
                      </a:r>
                      <a:endParaRPr lang="en-US" sz="2000">
                        <a:latin typeface="Times New Roman"/>
                        <a:ea typeface="Times New Roman"/>
                        <a:cs typeface="Times New Roman"/>
                      </a:endParaRPr>
                    </a:p>
                  </a:txBody>
                  <a:tcPr marL="0" marR="0" marT="0" marB="0" anchor="ctr"/>
                </a:tc>
                <a:extLst>
                  <a:ext uri="{0D108BD9-81ED-4DB2-BD59-A6C34878D82A}">
                    <a16:rowId xmlns:a16="http://schemas.microsoft.com/office/drawing/2014/main" val="10010"/>
                  </a:ext>
                </a:extLst>
              </a:tr>
              <a:tr h="295275">
                <a:tc>
                  <a:txBody>
                    <a:bodyPr/>
                    <a:lstStyle/>
                    <a:p>
                      <a:pPr marL="25400" marR="25400" algn="l">
                        <a:lnSpc>
                          <a:spcPts val="1000"/>
                        </a:lnSpc>
                        <a:spcBef>
                          <a:spcPts val="320"/>
                        </a:spcBef>
                        <a:spcAft>
                          <a:spcPts val="80"/>
                        </a:spcAft>
                      </a:pPr>
                      <a:r>
                        <a:rPr lang="en-US" sz="2000"/>
                        <a:t>&amp;&amp;</a:t>
                      </a:r>
                      <a:endParaRPr lang="en-US" sz="200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dirty="0"/>
                        <a:t>left to right</a:t>
                      </a:r>
                      <a:endParaRPr lang="en-US" sz="2000" dirty="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a:t>logical AND</a:t>
                      </a:r>
                      <a:endParaRPr lang="en-US" sz="2000">
                        <a:solidFill>
                          <a:srgbClr val="000000"/>
                        </a:solidFill>
                        <a:latin typeface="Times"/>
                        <a:ea typeface="Times New Roman"/>
                        <a:cs typeface="Times New Roman"/>
                      </a:endParaRPr>
                    </a:p>
                  </a:txBody>
                  <a:tcPr marL="0" marR="0" marT="0" marB="0" anchor="ctr"/>
                </a:tc>
                <a:tc>
                  <a:txBody>
                    <a:bodyPr/>
                    <a:lstStyle/>
                    <a:p>
                      <a:pPr marL="0" marR="0" algn="l">
                        <a:spcBef>
                          <a:spcPts val="0"/>
                        </a:spcBef>
                        <a:spcAft>
                          <a:spcPts val="0"/>
                        </a:spcAft>
                      </a:pPr>
                      <a:r>
                        <a:rPr lang="en-US" sz="2000"/>
                        <a:t> </a:t>
                      </a:r>
                      <a:endParaRPr lang="en-US" sz="2000">
                        <a:latin typeface="Times New Roman"/>
                        <a:ea typeface="Times New Roman"/>
                        <a:cs typeface="Times New Roman"/>
                      </a:endParaRPr>
                    </a:p>
                  </a:txBody>
                  <a:tcPr marL="0" marR="0" marT="0" marB="0" anchor="ctr"/>
                </a:tc>
                <a:extLst>
                  <a:ext uri="{0D108BD9-81ED-4DB2-BD59-A6C34878D82A}">
                    <a16:rowId xmlns:a16="http://schemas.microsoft.com/office/drawing/2014/main" val="10011"/>
                  </a:ext>
                </a:extLst>
              </a:tr>
              <a:tr h="295275">
                <a:tc>
                  <a:txBody>
                    <a:bodyPr/>
                    <a:lstStyle/>
                    <a:p>
                      <a:pPr marL="25400" marR="25400" algn="l">
                        <a:lnSpc>
                          <a:spcPts val="1000"/>
                        </a:lnSpc>
                        <a:spcBef>
                          <a:spcPts val="320"/>
                        </a:spcBef>
                        <a:spcAft>
                          <a:spcPts val="80"/>
                        </a:spcAft>
                      </a:pPr>
                      <a:r>
                        <a:rPr lang="en-US" sz="2000"/>
                        <a:t>||</a:t>
                      </a:r>
                      <a:endParaRPr lang="en-US" sz="200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a:t>left to right</a:t>
                      </a:r>
                      <a:endParaRPr lang="en-US" sz="200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a:t>logical OR</a:t>
                      </a:r>
                      <a:endParaRPr lang="en-US" sz="2000">
                        <a:solidFill>
                          <a:srgbClr val="000000"/>
                        </a:solidFill>
                        <a:latin typeface="Times"/>
                        <a:ea typeface="Times New Roman"/>
                        <a:cs typeface="Times New Roman"/>
                      </a:endParaRPr>
                    </a:p>
                  </a:txBody>
                  <a:tcPr marL="0" marR="0" marT="0" marB="0" anchor="ctr"/>
                </a:tc>
                <a:tc>
                  <a:txBody>
                    <a:bodyPr/>
                    <a:lstStyle/>
                    <a:p>
                      <a:pPr marL="0" marR="0" algn="l">
                        <a:spcBef>
                          <a:spcPts val="0"/>
                        </a:spcBef>
                        <a:spcAft>
                          <a:spcPts val="0"/>
                        </a:spcAft>
                      </a:pPr>
                      <a:r>
                        <a:rPr lang="en-US" sz="2000"/>
                        <a:t> </a:t>
                      </a:r>
                      <a:endParaRPr lang="en-US" sz="2000">
                        <a:latin typeface="Times New Roman"/>
                        <a:ea typeface="Times New Roman"/>
                        <a:cs typeface="Times New Roman"/>
                      </a:endParaRPr>
                    </a:p>
                  </a:txBody>
                  <a:tcPr marL="0" marR="0" marT="0" marB="0" anchor="ctr"/>
                </a:tc>
                <a:extLst>
                  <a:ext uri="{0D108BD9-81ED-4DB2-BD59-A6C34878D82A}">
                    <a16:rowId xmlns:a16="http://schemas.microsoft.com/office/drawing/2014/main" val="10012"/>
                  </a:ext>
                </a:extLst>
              </a:tr>
              <a:tr h="295275">
                <a:tc>
                  <a:txBody>
                    <a:bodyPr/>
                    <a:lstStyle/>
                    <a:p>
                      <a:pPr marL="25400" marR="25400" algn="l">
                        <a:lnSpc>
                          <a:spcPts val="1000"/>
                        </a:lnSpc>
                        <a:spcBef>
                          <a:spcPts val="320"/>
                        </a:spcBef>
                        <a:spcAft>
                          <a:spcPts val="80"/>
                        </a:spcAft>
                      </a:pPr>
                      <a:r>
                        <a:rPr lang="en-US" sz="2000"/>
                        <a:t>?:</a:t>
                      </a:r>
                      <a:endParaRPr lang="en-US" sz="200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dirty="0"/>
                        <a:t>right to left</a:t>
                      </a:r>
                      <a:endParaRPr lang="en-US" sz="2000" dirty="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a:t>conditional</a:t>
                      </a:r>
                      <a:endParaRPr lang="en-US" sz="2000">
                        <a:solidFill>
                          <a:srgbClr val="000000"/>
                        </a:solidFill>
                        <a:latin typeface="Times"/>
                        <a:ea typeface="Times New Roman"/>
                        <a:cs typeface="Times New Roman"/>
                      </a:endParaRPr>
                    </a:p>
                  </a:txBody>
                  <a:tcPr marL="0" marR="0" marT="0" marB="0" anchor="ctr"/>
                </a:tc>
                <a:tc>
                  <a:txBody>
                    <a:bodyPr/>
                    <a:lstStyle/>
                    <a:p>
                      <a:pPr marL="0" marR="0" algn="l">
                        <a:spcBef>
                          <a:spcPts val="0"/>
                        </a:spcBef>
                        <a:spcAft>
                          <a:spcPts val="0"/>
                        </a:spcAft>
                      </a:pPr>
                      <a:r>
                        <a:rPr lang="en-US" sz="2000"/>
                        <a:t> </a:t>
                      </a:r>
                      <a:endParaRPr lang="en-US" sz="2000">
                        <a:latin typeface="Times New Roman"/>
                        <a:ea typeface="Times New Roman"/>
                        <a:cs typeface="Times New Roman"/>
                      </a:endParaRPr>
                    </a:p>
                  </a:txBody>
                  <a:tcPr marL="0" marR="0" marT="0" marB="0" anchor="ctr"/>
                </a:tc>
                <a:extLst>
                  <a:ext uri="{0D108BD9-81ED-4DB2-BD59-A6C34878D82A}">
                    <a16:rowId xmlns:a16="http://schemas.microsoft.com/office/drawing/2014/main" val="10013"/>
                  </a:ext>
                </a:extLst>
              </a:tr>
              <a:tr h="295275">
                <a:tc>
                  <a:txBody>
                    <a:bodyPr/>
                    <a:lstStyle/>
                    <a:p>
                      <a:pPr marL="25400" marR="25400" algn="l">
                        <a:lnSpc>
                          <a:spcPts val="1000"/>
                        </a:lnSpc>
                        <a:spcBef>
                          <a:spcPts val="320"/>
                        </a:spcBef>
                        <a:spcAft>
                          <a:spcPts val="80"/>
                        </a:spcAft>
                      </a:pPr>
                      <a:r>
                        <a:rPr lang="en-US" sz="2000"/>
                        <a:t>=  += -= *= /= &amp;= |= ^= &lt;&lt;= &gt;&gt;= %=</a:t>
                      </a:r>
                      <a:endParaRPr lang="en-US" sz="200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dirty="0"/>
                        <a:t>right to left</a:t>
                      </a:r>
                      <a:endParaRPr lang="en-US" sz="2000" dirty="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a:t>assignment</a:t>
                      </a:r>
                      <a:endParaRPr lang="en-US" sz="2000">
                        <a:solidFill>
                          <a:srgbClr val="000000"/>
                        </a:solidFill>
                        <a:latin typeface="Times"/>
                        <a:ea typeface="Times New Roman"/>
                        <a:cs typeface="Times New Roman"/>
                      </a:endParaRPr>
                    </a:p>
                  </a:txBody>
                  <a:tcPr marL="0" marR="0" marT="0" marB="0" anchor="ctr"/>
                </a:tc>
                <a:tc>
                  <a:txBody>
                    <a:bodyPr/>
                    <a:lstStyle/>
                    <a:p>
                      <a:pPr marL="0" marR="0" algn="l">
                        <a:spcBef>
                          <a:spcPts val="0"/>
                        </a:spcBef>
                        <a:spcAft>
                          <a:spcPts val="0"/>
                        </a:spcAft>
                      </a:pPr>
                      <a:r>
                        <a:rPr lang="en-US" sz="2000"/>
                        <a:t> </a:t>
                      </a:r>
                      <a:endParaRPr lang="en-US" sz="2000">
                        <a:latin typeface="Times New Roman"/>
                        <a:ea typeface="Times New Roman"/>
                        <a:cs typeface="Times New Roman"/>
                      </a:endParaRPr>
                    </a:p>
                  </a:txBody>
                  <a:tcPr marL="0" marR="0" marT="0" marB="0" anchor="ctr"/>
                </a:tc>
                <a:extLst>
                  <a:ext uri="{0D108BD9-81ED-4DB2-BD59-A6C34878D82A}">
                    <a16:rowId xmlns:a16="http://schemas.microsoft.com/office/drawing/2014/main" val="10014"/>
                  </a:ext>
                </a:extLst>
              </a:tr>
              <a:tr h="295275">
                <a:tc>
                  <a:txBody>
                    <a:bodyPr/>
                    <a:lstStyle/>
                    <a:p>
                      <a:pPr marL="25400" marR="25400" algn="l">
                        <a:lnSpc>
                          <a:spcPts val="1000"/>
                        </a:lnSpc>
                        <a:spcBef>
                          <a:spcPts val="320"/>
                        </a:spcBef>
                        <a:spcAft>
                          <a:spcPts val="80"/>
                        </a:spcAft>
                      </a:pPr>
                      <a:r>
                        <a:rPr lang="en-US" sz="2000"/>
                        <a:t>,</a:t>
                      </a:r>
                      <a:endParaRPr lang="en-US" sz="200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dirty="0"/>
                        <a:t>left to right</a:t>
                      </a:r>
                      <a:endParaRPr lang="en-US" sz="2000" dirty="0">
                        <a:solidFill>
                          <a:srgbClr val="000000"/>
                        </a:solidFill>
                        <a:latin typeface="Times"/>
                        <a:ea typeface="Times New Roman"/>
                        <a:cs typeface="Times New Roman"/>
                      </a:endParaRPr>
                    </a:p>
                  </a:txBody>
                  <a:tcPr marL="0" marR="0" marT="0" marB="0" anchor="ctr"/>
                </a:tc>
                <a:tc>
                  <a:txBody>
                    <a:bodyPr/>
                    <a:lstStyle/>
                    <a:p>
                      <a:pPr marL="25400" marR="25400" algn="l">
                        <a:spcBef>
                          <a:spcPts val="320"/>
                        </a:spcBef>
                        <a:spcAft>
                          <a:spcPts val="80"/>
                        </a:spcAft>
                      </a:pPr>
                      <a:r>
                        <a:rPr lang="en-US" sz="2000"/>
                        <a:t>comma</a:t>
                      </a:r>
                      <a:endParaRPr lang="en-US" sz="2000">
                        <a:solidFill>
                          <a:srgbClr val="000000"/>
                        </a:solidFill>
                        <a:latin typeface="Times"/>
                        <a:ea typeface="Times New Roman"/>
                        <a:cs typeface="Times New Roman"/>
                      </a:endParaRPr>
                    </a:p>
                  </a:txBody>
                  <a:tcPr marL="0" marR="0" marT="0" marB="0" anchor="ctr"/>
                </a:tc>
                <a:tc>
                  <a:txBody>
                    <a:bodyPr/>
                    <a:lstStyle/>
                    <a:p>
                      <a:pPr marL="0" marR="0" algn="l">
                        <a:spcBef>
                          <a:spcPts val="0"/>
                        </a:spcBef>
                        <a:spcAft>
                          <a:spcPts val="0"/>
                        </a:spcAft>
                      </a:pPr>
                      <a:r>
                        <a:rPr lang="en-US" sz="2000" dirty="0"/>
                        <a:t> </a:t>
                      </a:r>
                      <a:endParaRPr lang="en-US" sz="2000" dirty="0">
                        <a:latin typeface="Times New Roman"/>
                        <a:ea typeface="Times New Roman"/>
                        <a:cs typeface="Times New Roman"/>
                      </a:endParaRPr>
                    </a:p>
                  </a:txBody>
                  <a:tcPr marL="0" marR="0" marT="0" marB="0"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86844099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52806-D6DD-46BD-A4F9-F4B3D62EC46C}"/>
              </a:ext>
            </a:extLst>
          </p:cNvPr>
          <p:cNvSpPr>
            <a:spLocks noGrp="1"/>
          </p:cNvSpPr>
          <p:nvPr>
            <p:ph type="title"/>
          </p:nvPr>
        </p:nvSpPr>
        <p:spPr/>
        <p:txBody>
          <a:bodyPr/>
          <a:lstStyle/>
          <a:p>
            <a:r>
              <a:rPr lang="en-US" dirty="0"/>
              <a:t>QUES 13 </a:t>
            </a:r>
            <a:endParaRPr lang="en-IN" dirty="0"/>
          </a:p>
        </p:txBody>
      </p:sp>
      <p:sp>
        <p:nvSpPr>
          <p:cNvPr id="3" name="Content Placeholder 2">
            <a:extLst>
              <a:ext uri="{FF2B5EF4-FFF2-40B4-BE49-F238E27FC236}">
                <a16:creationId xmlns:a16="http://schemas.microsoft.com/office/drawing/2014/main" id="{A170C63A-712F-4142-8854-86CE4590372E}"/>
              </a:ext>
            </a:extLst>
          </p:cNvPr>
          <p:cNvSpPr>
            <a:spLocks noGrp="1"/>
          </p:cNvSpPr>
          <p:nvPr>
            <p:ph idx="1"/>
          </p:nvPr>
        </p:nvSpPr>
        <p:spPr/>
        <p:txBody>
          <a:bodyPr>
            <a:normAutofit fontScale="85000" lnSpcReduction="20000"/>
          </a:bodyPr>
          <a:lstStyle/>
          <a:p>
            <a:r>
              <a:rPr lang="en-IN" dirty="0">
                <a:solidFill>
                  <a:srgbClr val="333333"/>
                </a:solidFill>
                <a:latin typeface="Merriweather Sans" panose="020B0604020202020204" pitchFamily="2" charset="0"/>
              </a:rPr>
              <a:t>What is the output of this C code?</a:t>
            </a:r>
            <a:br>
              <a:rPr lang="en-IN" dirty="0"/>
            </a:br>
            <a:br>
              <a:rPr lang="en-IN" dirty="0"/>
            </a:br>
            <a:r>
              <a:rPr lang="en-IN" dirty="0">
                <a:solidFill>
                  <a:srgbClr val="333333"/>
                </a:solidFill>
                <a:latin typeface="Merriweather Sans" panose="020B0604020202020204" pitchFamily="2" charset="0"/>
              </a:rPr>
              <a:t>    </a:t>
            </a:r>
            <a:r>
              <a:rPr lang="en-IN" dirty="0">
                <a:solidFill>
                  <a:srgbClr val="0000FF"/>
                </a:solidFill>
                <a:latin typeface="Merriweather Sans" panose="020B0604020202020204" pitchFamily="2" charset="0"/>
              </a:rPr>
              <a:t>int</a:t>
            </a:r>
            <a:r>
              <a:rPr lang="en-IN" dirty="0">
                <a:solidFill>
                  <a:srgbClr val="333333"/>
                </a:solidFill>
                <a:latin typeface="Merriweather Sans" panose="020B0604020202020204" pitchFamily="2" charset="0"/>
              </a:rPr>
              <a:t> main()</a:t>
            </a:r>
            <a:br>
              <a:rPr lang="en-IN" dirty="0"/>
            </a:br>
            <a:r>
              <a:rPr lang="en-IN" dirty="0">
                <a:solidFill>
                  <a:srgbClr val="333333"/>
                </a:solidFill>
                <a:latin typeface="Merriweather Sans" panose="020B0604020202020204" pitchFamily="2" charset="0"/>
              </a:rPr>
              <a:t>    {</a:t>
            </a:r>
            <a:br>
              <a:rPr lang="en-IN" dirty="0"/>
            </a:br>
            <a:r>
              <a:rPr lang="en-IN" dirty="0">
                <a:solidFill>
                  <a:srgbClr val="333333"/>
                </a:solidFill>
                <a:latin typeface="Merriweather Sans" panose="020B0604020202020204" pitchFamily="2" charset="0"/>
              </a:rPr>
              <a:t>       </a:t>
            </a:r>
            <a:r>
              <a:rPr lang="en-IN" dirty="0">
                <a:solidFill>
                  <a:srgbClr val="0000FF"/>
                </a:solidFill>
                <a:latin typeface="Merriweather Sans" panose="020B0604020202020204" pitchFamily="2" charset="0"/>
              </a:rPr>
              <a:t> int </a:t>
            </a:r>
            <a:r>
              <a:rPr lang="en-IN" dirty="0" err="1">
                <a:solidFill>
                  <a:srgbClr val="333333"/>
                </a:solidFill>
                <a:latin typeface="Merriweather Sans" panose="020B0604020202020204" pitchFamily="2" charset="0"/>
              </a:rPr>
              <a:t>i</a:t>
            </a:r>
            <a:r>
              <a:rPr lang="en-IN" dirty="0">
                <a:solidFill>
                  <a:srgbClr val="333333"/>
                </a:solidFill>
                <a:latin typeface="Merriweather Sans" panose="020B0604020202020204" pitchFamily="2" charset="0"/>
              </a:rPr>
              <a:t> = -5;</a:t>
            </a:r>
            <a:br>
              <a:rPr lang="en-IN" dirty="0"/>
            </a:br>
            <a:r>
              <a:rPr lang="en-IN" dirty="0">
                <a:solidFill>
                  <a:srgbClr val="333333"/>
                </a:solidFill>
                <a:latin typeface="Merriweather Sans" panose="020B0604020202020204" pitchFamily="2" charset="0"/>
              </a:rPr>
              <a:t>    </a:t>
            </a:r>
            <a:r>
              <a:rPr lang="en-IN" dirty="0">
                <a:solidFill>
                  <a:srgbClr val="0000FF"/>
                </a:solidFill>
                <a:latin typeface="Merriweather Sans" panose="020B0604020202020204" pitchFamily="2" charset="0"/>
              </a:rPr>
              <a:t>    int</a:t>
            </a:r>
            <a:r>
              <a:rPr lang="en-IN" dirty="0">
                <a:solidFill>
                  <a:srgbClr val="333333"/>
                </a:solidFill>
                <a:latin typeface="Merriweather Sans" panose="020B0604020202020204" pitchFamily="2" charset="0"/>
              </a:rPr>
              <a:t> k = </a:t>
            </a:r>
            <a:r>
              <a:rPr lang="en-IN" dirty="0" err="1">
                <a:solidFill>
                  <a:srgbClr val="333333"/>
                </a:solidFill>
                <a:latin typeface="Merriweather Sans" panose="020B0604020202020204" pitchFamily="2" charset="0"/>
              </a:rPr>
              <a:t>i</a:t>
            </a:r>
            <a:r>
              <a:rPr lang="en-IN" dirty="0">
                <a:solidFill>
                  <a:srgbClr val="333333"/>
                </a:solidFill>
                <a:latin typeface="Merriweather Sans" panose="020B0604020202020204" pitchFamily="2" charset="0"/>
              </a:rPr>
              <a:t> %4;</a:t>
            </a:r>
            <a:br>
              <a:rPr lang="en-IN" dirty="0"/>
            </a:br>
            <a:r>
              <a:rPr lang="en-IN" dirty="0">
                <a:solidFill>
                  <a:srgbClr val="333333"/>
                </a:solidFill>
                <a:latin typeface="Merriweather Sans" panose="020B0604020202020204" pitchFamily="2" charset="0"/>
              </a:rPr>
              <a:t>        </a:t>
            </a:r>
            <a:r>
              <a:rPr lang="en-IN" dirty="0" err="1">
                <a:solidFill>
                  <a:srgbClr val="333333"/>
                </a:solidFill>
                <a:latin typeface="Merriweather Sans" panose="020B0604020202020204" pitchFamily="2" charset="0"/>
              </a:rPr>
              <a:t>printf</a:t>
            </a:r>
            <a:r>
              <a:rPr lang="en-IN" dirty="0">
                <a:solidFill>
                  <a:srgbClr val="333333"/>
                </a:solidFill>
                <a:latin typeface="Merriweather Sans" panose="020B0604020202020204" pitchFamily="2" charset="0"/>
              </a:rPr>
              <a:t>(</a:t>
            </a:r>
            <a:r>
              <a:rPr lang="en-IN" dirty="0">
                <a:solidFill>
                  <a:srgbClr val="FF0000"/>
                </a:solidFill>
                <a:latin typeface="Merriweather Sans" panose="020B0604020202020204" pitchFamily="2" charset="0"/>
              </a:rPr>
              <a:t>"%d\n"</a:t>
            </a:r>
            <a:r>
              <a:rPr lang="en-IN" dirty="0">
                <a:solidFill>
                  <a:srgbClr val="333333"/>
                </a:solidFill>
                <a:latin typeface="Merriweather Sans" panose="020B0604020202020204" pitchFamily="2" charset="0"/>
              </a:rPr>
              <a:t>, k);</a:t>
            </a:r>
            <a:br>
              <a:rPr lang="en-IN" dirty="0"/>
            </a:br>
            <a:r>
              <a:rPr lang="en-IN" dirty="0">
                <a:solidFill>
                  <a:srgbClr val="333333"/>
                </a:solidFill>
                <a:latin typeface="Merriweather Sans" panose="020B0604020202020204" pitchFamily="2" charset="0"/>
              </a:rPr>
              <a:t>    }</a:t>
            </a:r>
          </a:p>
          <a:p>
            <a:r>
              <a:rPr lang="en-IN" b="1" dirty="0">
                <a:solidFill>
                  <a:srgbClr val="AA0000"/>
                </a:solidFill>
                <a:latin typeface="Merriweather Sans" panose="020B0604020202020204" pitchFamily="2" charset="0"/>
              </a:rPr>
              <a:t>A.</a:t>
            </a:r>
            <a:r>
              <a:rPr lang="en-IN" dirty="0">
                <a:solidFill>
                  <a:srgbClr val="AA0000"/>
                </a:solidFill>
                <a:latin typeface="Merriweather Sans" panose="020B0604020202020204" pitchFamily="2" charset="0"/>
              </a:rPr>
              <a:t> Compile time error</a:t>
            </a:r>
            <a:endParaRPr lang="en-IN" dirty="0">
              <a:solidFill>
                <a:srgbClr val="333333"/>
              </a:solidFill>
              <a:latin typeface="Merriweather Sans" panose="020B0604020202020204" pitchFamily="2" charset="0"/>
            </a:endParaRPr>
          </a:p>
          <a:p>
            <a:r>
              <a:rPr lang="en-IN" b="1" dirty="0">
                <a:solidFill>
                  <a:srgbClr val="045482"/>
                </a:solidFill>
                <a:latin typeface="Merriweather Sans" panose="020B0604020202020204" pitchFamily="2" charset="0"/>
              </a:rPr>
              <a:t>B.</a:t>
            </a:r>
            <a:r>
              <a:rPr lang="en-IN" dirty="0">
                <a:solidFill>
                  <a:srgbClr val="045482"/>
                </a:solidFill>
                <a:latin typeface="Merriweather Sans" panose="020B0604020202020204" pitchFamily="2" charset="0"/>
              </a:rPr>
              <a:t> -1</a:t>
            </a:r>
            <a:endParaRPr lang="en-IN" dirty="0">
              <a:solidFill>
                <a:srgbClr val="333333"/>
              </a:solidFill>
              <a:latin typeface="Merriweather Sans" panose="020B0604020202020204" pitchFamily="2" charset="0"/>
            </a:endParaRPr>
          </a:p>
          <a:p>
            <a:r>
              <a:rPr lang="en-IN" b="1" dirty="0">
                <a:solidFill>
                  <a:srgbClr val="045482"/>
                </a:solidFill>
                <a:latin typeface="Merriweather Sans" panose="020B0604020202020204" pitchFamily="2" charset="0"/>
              </a:rPr>
              <a:t>C.</a:t>
            </a:r>
            <a:r>
              <a:rPr lang="en-IN" dirty="0">
                <a:solidFill>
                  <a:srgbClr val="045482"/>
                </a:solidFill>
                <a:latin typeface="Merriweather Sans" panose="020B0604020202020204" pitchFamily="2" charset="0"/>
              </a:rPr>
              <a:t> 1</a:t>
            </a:r>
            <a:endParaRPr lang="en-IN" dirty="0">
              <a:solidFill>
                <a:srgbClr val="333333"/>
              </a:solidFill>
              <a:latin typeface="Merriweather Sans" panose="020B0604020202020204" pitchFamily="2" charset="0"/>
            </a:endParaRPr>
          </a:p>
          <a:p>
            <a:r>
              <a:rPr lang="en-IN" b="1" dirty="0">
                <a:solidFill>
                  <a:srgbClr val="045482"/>
                </a:solidFill>
                <a:latin typeface="Merriweather Sans" panose="020B0604020202020204" pitchFamily="2" charset="0"/>
              </a:rPr>
              <a:t>D.</a:t>
            </a:r>
            <a:r>
              <a:rPr lang="en-IN" dirty="0">
                <a:solidFill>
                  <a:srgbClr val="045482"/>
                </a:solidFill>
                <a:latin typeface="Merriweather Sans" panose="020B0604020202020204" pitchFamily="2" charset="0"/>
              </a:rPr>
              <a:t> None</a:t>
            </a:r>
            <a:endParaRPr lang="en-IN" dirty="0">
              <a:solidFill>
                <a:srgbClr val="333333"/>
              </a:solidFill>
              <a:latin typeface="Merriweather Sans" panose="020B0604020202020204" pitchFamily="2" charset="0"/>
            </a:endParaRPr>
          </a:p>
          <a:p>
            <a:endParaRPr lang="en-IN" dirty="0"/>
          </a:p>
        </p:txBody>
      </p:sp>
    </p:spTree>
    <p:extLst>
      <p:ext uri="{BB962C8B-B14F-4D97-AF65-F5344CB8AC3E}">
        <p14:creationId xmlns:p14="http://schemas.microsoft.com/office/powerpoint/2010/main" val="25075111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DFB9-C937-4FDC-A481-CA0D7DEC1674}"/>
              </a:ext>
            </a:extLst>
          </p:cNvPr>
          <p:cNvSpPr>
            <a:spLocks noGrp="1"/>
          </p:cNvSpPr>
          <p:nvPr>
            <p:ph type="title"/>
          </p:nvPr>
        </p:nvSpPr>
        <p:spPr/>
        <p:txBody>
          <a:bodyPr/>
          <a:lstStyle/>
          <a:p>
            <a:r>
              <a:rPr lang="en-US" dirty="0"/>
              <a:t>QUES 14</a:t>
            </a:r>
            <a:endParaRPr lang="en-IN" dirty="0"/>
          </a:p>
        </p:txBody>
      </p:sp>
      <p:sp>
        <p:nvSpPr>
          <p:cNvPr id="3" name="Content Placeholder 2">
            <a:extLst>
              <a:ext uri="{FF2B5EF4-FFF2-40B4-BE49-F238E27FC236}">
                <a16:creationId xmlns:a16="http://schemas.microsoft.com/office/drawing/2014/main" id="{FDC97837-C58F-40DE-8C63-FFF2CBD3F46C}"/>
              </a:ext>
            </a:extLst>
          </p:cNvPr>
          <p:cNvSpPr>
            <a:spLocks noGrp="1"/>
          </p:cNvSpPr>
          <p:nvPr>
            <p:ph idx="1"/>
          </p:nvPr>
        </p:nvSpPr>
        <p:spPr/>
        <p:txBody>
          <a:bodyPr>
            <a:normAutofit fontScale="77500" lnSpcReduction="20000"/>
          </a:bodyPr>
          <a:lstStyle/>
          <a:p>
            <a:pPr marL="0" indent="0" algn="l">
              <a:buNone/>
            </a:pPr>
            <a:r>
              <a:rPr lang="en-IN" b="0" i="0" dirty="0">
                <a:solidFill>
                  <a:srgbClr val="0000FF"/>
                </a:solidFill>
                <a:effectLst/>
                <a:latin typeface="Merriweather Sans" pitchFamily="2" charset="0"/>
              </a:rPr>
              <a:t>int</a:t>
            </a:r>
            <a:r>
              <a:rPr lang="en-IN" b="0" i="0" dirty="0">
                <a:solidFill>
                  <a:srgbClr val="333333"/>
                </a:solidFill>
                <a:effectLst/>
                <a:latin typeface="Merriweather Sans" pitchFamily="2" charset="0"/>
              </a:rPr>
              <a:t> main()</a:t>
            </a:r>
            <a:br>
              <a:rPr lang="en-IN" b="0" i="0" dirty="0">
                <a:solidFill>
                  <a:srgbClr val="333333"/>
                </a:solidFill>
                <a:effectLst/>
                <a:latin typeface="Merriweather Sans" pitchFamily="2" charset="0"/>
              </a:rPr>
            </a:br>
            <a:r>
              <a:rPr lang="en-IN" b="0" i="0" dirty="0">
                <a:solidFill>
                  <a:srgbClr val="333333"/>
                </a:solidFill>
                <a:effectLst/>
                <a:latin typeface="Merriweather Sans" pitchFamily="2" charset="0"/>
              </a:rPr>
              <a:t>    {</a:t>
            </a:r>
            <a:br>
              <a:rPr lang="en-IN" b="0" i="0" dirty="0">
                <a:solidFill>
                  <a:srgbClr val="333333"/>
                </a:solidFill>
                <a:effectLst/>
                <a:latin typeface="Merriweather Sans" pitchFamily="2" charset="0"/>
              </a:rPr>
            </a:br>
            <a:r>
              <a:rPr lang="en-IN" b="0" i="0" dirty="0">
                <a:solidFill>
                  <a:srgbClr val="333333"/>
                </a:solidFill>
                <a:effectLst/>
                <a:latin typeface="Merriweather Sans" pitchFamily="2" charset="0"/>
              </a:rPr>
              <a:t>        </a:t>
            </a:r>
            <a:r>
              <a:rPr lang="en-IN" b="0" i="0" dirty="0">
                <a:solidFill>
                  <a:srgbClr val="0000FF"/>
                </a:solidFill>
                <a:effectLst/>
                <a:latin typeface="Merriweather Sans" pitchFamily="2" charset="0"/>
              </a:rPr>
              <a:t>int</a:t>
            </a:r>
            <a:r>
              <a:rPr lang="en-IN" b="0" i="0" dirty="0">
                <a:solidFill>
                  <a:srgbClr val="333333"/>
                </a:solidFill>
                <a:effectLst/>
                <a:latin typeface="Merriweather Sans" pitchFamily="2" charset="0"/>
              </a:rPr>
              <a:t> </a:t>
            </a:r>
            <a:r>
              <a:rPr lang="en-IN" b="0" i="0" dirty="0" err="1">
                <a:solidFill>
                  <a:srgbClr val="333333"/>
                </a:solidFill>
                <a:effectLst/>
                <a:latin typeface="Merriweather Sans" pitchFamily="2" charset="0"/>
              </a:rPr>
              <a:t>i</a:t>
            </a:r>
            <a:r>
              <a:rPr lang="en-IN" b="0" i="0" dirty="0">
                <a:solidFill>
                  <a:srgbClr val="333333"/>
                </a:solidFill>
                <a:effectLst/>
                <a:latin typeface="Merriweather Sans" pitchFamily="2" charset="0"/>
              </a:rPr>
              <a:t> = 5;</a:t>
            </a:r>
            <a:br>
              <a:rPr lang="en-IN" b="0" i="0" dirty="0">
                <a:solidFill>
                  <a:srgbClr val="333333"/>
                </a:solidFill>
                <a:effectLst/>
                <a:latin typeface="Merriweather Sans" pitchFamily="2" charset="0"/>
              </a:rPr>
            </a:br>
            <a:r>
              <a:rPr lang="en-IN" b="0" i="0" dirty="0">
                <a:solidFill>
                  <a:srgbClr val="333333"/>
                </a:solidFill>
                <a:effectLst/>
                <a:latin typeface="Merriweather Sans" pitchFamily="2" charset="0"/>
              </a:rPr>
              <a:t>       </a:t>
            </a:r>
            <a:r>
              <a:rPr lang="en-IN" b="0" i="0" dirty="0">
                <a:solidFill>
                  <a:srgbClr val="0000FF"/>
                </a:solidFill>
                <a:effectLst/>
                <a:latin typeface="Merriweather Sans" pitchFamily="2" charset="0"/>
              </a:rPr>
              <a:t> int</a:t>
            </a:r>
            <a:r>
              <a:rPr lang="en-IN" b="0" i="0" dirty="0">
                <a:solidFill>
                  <a:srgbClr val="333333"/>
                </a:solidFill>
                <a:effectLst/>
                <a:latin typeface="Merriweather Sans" pitchFamily="2" charset="0"/>
              </a:rPr>
              <a:t> l = </a:t>
            </a:r>
            <a:r>
              <a:rPr lang="en-IN" b="0" i="0" dirty="0" err="1">
                <a:solidFill>
                  <a:srgbClr val="333333"/>
                </a:solidFill>
                <a:effectLst/>
                <a:latin typeface="Merriweather Sans" pitchFamily="2" charset="0"/>
              </a:rPr>
              <a:t>i</a:t>
            </a:r>
            <a:r>
              <a:rPr lang="en-IN" b="0" i="0" dirty="0">
                <a:solidFill>
                  <a:srgbClr val="333333"/>
                </a:solidFill>
                <a:effectLst/>
                <a:latin typeface="Merriweather Sans" pitchFamily="2" charset="0"/>
              </a:rPr>
              <a:t> / -4;</a:t>
            </a:r>
            <a:br>
              <a:rPr lang="en-IN" b="0" i="0" dirty="0">
                <a:solidFill>
                  <a:srgbClr val="333333"/>
                </a:solidFill>
                <a:effectLst/>
                <a:latin typeface="Merriweather Sans" pitchFamily="2" charset="0"/>
              </a:rPr>
            </a:br>
            <a:r>
              <a:rPr lang="en-IN" b="0" i="0" dirty="0">
                <a:solidFill>
                  <a:srgbClr val="333333"/>
                </a:solidFill>
                <a:effectLst/>
                <a:latin typeface="Merriweather Sans" pitchFamily="2" charset="0"/>
              </a:rPr>
              <a:t>        </a:t>
            </a:r>
            <a:r>
              <a:rPr lang="en-IN" b="0" i="0" dirty="0">
                <a:solidFill>
                  <a:srgbClr val="0000FF"/>
                </a:solidFill>
                <a:effectLst/>
                <a:latin typeface="Merriweather Sans" pitchFamily="2" charset="0"/>
              </a:rPr>
              <a:t>int</a:t>
            </a:r>
            <a:r>
              <a:rPr lang="en-IN" b="0" i="0" dirty="0">
                <a:solidFill>
                  <a:srgbClr val="333333"/>
                </a:solidFill>
                <a:effectLst/>
                <a:latin typeface="Merriweather Sans" pitchFamily="2" charset="0"/>
              </a:rPr>
              <a:t> k = </a:t>
            </a:r>
            <a:r>
              <a:rPr lang="en-IN" b="0" i="0" dirty="0" err="1">
                <a:solidFill>
                  <a:srgbClr val="333333"/>
                </a:solidFill>
                <a:effectLst/>
                <a:latin typeface="Merriweather Sans" pitchFamily="2" charset="0"/>
              </a:rPr>
              <a:t>i</a:t>
            </a:r>
            <a:r>
              <a:rPr lang="en-IN" b="0" i="0" dirty="0">
                <a:solidFill>
                  <a:srgbClr val="333333"/>
                </a:solidFill>
                <a:effectLst/>
                <a:latin typeface="Merriweather Sans" pitchFamily="2" charset="0"/>
              </a:rPr>
              <a:t> % -4;</a:t>
            </a:r>
            <a:br>
              <a:rPr lang="en-IN" b="0" i="0" dirty="0">
                <a:solidFill>
                  <a:srgbClr val="333333"/>
                </a:solidFill>
                <a:effectLst/>
                <a:latin typeface="Merriweather Sans" pitchFamily="2" charset="0"/>
              </a:rPr>
            </a:br>
            <a:r>
              <a:rPr lang="en-IN" b="0" i="0" dirty="0">
                <a:solidFill>
                  <a:srgbClr val="333333"/>
                </a:solidFill>
                <a:effectLst/>
                <a:latin typeface="Merriweather Sans" pitchFamily="2" charset="0"/>
              </a:rPr>
              <a:t>        </a:t>
            </a:r>
            <a:r>
              <a:rPr lang="en-IN" b="0" i="0" dirty="0" err="1">
                <a:solidFill>
                  <a:srgbClr val="333333"/>
                </a:solidFill>
                <a:effectLst/>
                <a:latin typeface="Merriweather Sans" pitchFamily="2" charset="0"/>
              </a:rPr>
              <a:t>printf</a:t>
            </a:r>
            <a:r>
              <a:rPr lang="en-IN" b="0" i="0" dirty="0">
                <a:solidFill>
                  <a:srgbClr val="333333"/>
                </a:solidFill>
                <a:effectLst/>
                <a:latin typeface="Merriweather Sans" pitchFamily="2" charset="0"/>
              </a:rPr>
              <a:t>(</a:t>
            </a:r>
            <a:r>
              <a:rPr lang="en-IN" b="0" i="0" dirty="0">
                <a:solidFill>
                  <a:srgbClr val="FF0000"/>
                </a:solidFill>
                <a:effectLst/>
                <a:latin typeface="Merriweather Sans" pitchFamily="2" charset="0"/>
              </a:rPr>
              <a:t>"%d %d\n"</a:t>
            </a:r>
            <a:r>
              <a:rPr lang="en-IN" b="0" i="0" dirty="0">
                <a:solidFill>
                  <a:srgbClr val="333333"/>
                </a:solidFill>
                <a:effectLst/>
                <a:latin typeface="Merriweather Sans" pitchFamily="2" charset="0"/>
              </a:rPr>
              <a:t>, l, k);</a:t>
            </a:r>
            <a:br>
              <a:rPr lang="en-IN" b="0" i="0" dirty="0">
                <a:solidFill>
                  <a:srgbClr val="333333"/>
                </a:solidFill>
                <a:effectLst/>
                <a:latin typeface="Merriweather Sans" pitchFamily="2" charset="0"/>
              </a:rPr>
            </a:br>
            <a:r>
              <a:rPr lang="en-IN" b="0" i="0" dirty="0">
                <a:solidFill>
                  <a:srgbClr val="333333"/>
                </a:solidFill>
                <a:effectLst/>
                <a:latin typeface="Merriweather Sans" pitchFamily="2" charset="0"/>
              </a:rPr>
              <a:t>       </a:t>
            </a:r>
            <a:r>
              <a:rPr lang="en-IN" b="0" i="0" dirty="0">
                <a:solidFill>
                  <a:srgbClr val="0000FF"/>
                </a:solidFill>
                <a:effectLst/>
                <a:latin typeface="Merriweather Sans" pitchFamily="2" charset="0"/>
              </a:rPr>
              <a:t> return</a:t>
            </a:r>
            <a:r>
              <a:rPr lang="en-IN" b="0" i="0" dirty="0">
                <a:solidFill>
                  <a:srgbClr val="333333"/>
                </a:solidFill>
                <a:effectLst/>
                <a:latin typeface="Merriweather Sans" pitchFamily="2" charset="0"/>
              </a:rPr>
              <a:t> 0;</a:t>
            </a:r>
            <a:br>
              <a:rPr lang="en-IN" b="0" i="0" dirty="0">
                <a:solidFill>
                  <a:srgbClr val="333333"/>
                </a:solidFill>
                <a:effectLst/>
                <a:latin typeface="Merriweather Sans" pitchFamily="2" charset="0"/>
              </a:rPr>
            </a:br>
            <a:r>
              <a:rPr lang="en-IN" b="0" i="0" dirty="0">
                <a:solidFill>
                  <a:srgbClr val="333333"/>
                </a:solidFill>
                <a:effectLst/>
                <a:latin typeface="Merriweather Sans" pitchFamily="2" charset="0"/>
              </a:rPr>
              <a:t>    }</a:t>
            </a:r>
            <a:br>
              <a:rPr lang="en-IN" b="0" i="0" dirty="0">
                <a:solidFill>
                  <a:srgbClr val="333333"/>
                </a:solidFill>
                <a:effectLst/>
                <a:latin typeface="Merriweather Sans" pitchFamily="2" charset="0"/>
              </a:rPr>
            </a:br>
            <a:endParaRPr lang="en-IN" b="0" i="0" dirty="0">
              <a:solidFill>
                <a:srgbClr val="333333"/>
              </a:solidFill>
              <a:effectLst/>
              <a:latin typeface="Merriweather Sans" pitchFamily="2" charset="0"/>
            </a:endParaRPr>
          </a:p>
          <a:p>
            <a:pPr algn="l">
              <a:buFont typeface="Arial" panose="020B0604020202020204" pitchFamily="34" charset="0"/>
              <a:buChar char="•"/>
            </a:pPr>
            <a:r>
              <a:rPr lang="en-IN" b="1" i="0" u="none" strike="noStrike" dirty="0">
                <a:solidFill>
                  <a:srgbClr val="045482"/>
                </a:solidFill>
                <a:effectLst/>
                <a:latin typeface="Merriweather Sans" pitchFamily="2" charset="0"/>
              </a:rPr>
              <a:t>A.</a:t>
            </a:r>
            <a:r>
              <a:rPr lang="en-IN" b="0" i="0" u="none" strike="noStrike" dirty="0">
                <a:solidFill>
                  <a:srgbClr val="045482"/>
                </a:solidFill>
                <a:effectLst/>
                <a:latin typeface="Merriweather Sans" pitchFamily="2" charset="0"/>
              </a:rPr>
              <a:t> Compile time error</a:t>
            </a:r>
            <a:endParaRPr lang="en-IN" b="0" i="0" dirty="0">
              <a:solidFill>
                <a:srgbClr val="333333"/>
              </a:solidFill>
              <a:effectLst/>
              <a:latin typeface="Merriweather Sans" pitchFamily="2" charset="0"/>
            </a:endParaRPr>
          </a:p>
          <a:p>
            <a:pPr algn="l">
              <a:buFont typeface="Arial" panose="020B0604020202020204" pitchFamily="34" charset="0"/>
              <a:buChar char="•"/>
            </a:pPr>
            <a:r>
              <a:rPr lang="en-IN" b="1" i="0" u="none" strike="noStrike" dirty="0">
                <a:solidFill>
                  <a:srgbClr val="045482"/>
                </a:solidFill>
                <a:effectLst/>
                <a:latin typeface="Merriweather Sans" pitchFamily="2" charset="0"/>
              </a:rPr>
              <a:t>B.</a:t>
            </a:r>
            <a:r>
              <a:rPr lang="en-IN" b="0" i="0" u="none" strike="noStrike" dirty="0">
                <a:solidFill>
                  <a:srgbClr val="045482"/>
                </a:solidFill>
                <a:effectLst/>
                <a:latin typeface="Merriweather Sans" pitchFamily="2" charset="0"/>
              </a:rPr>
              <a:t> -1  1</a:t>
            </a:r>
            <a:endParaRPr lang="en-IN" b="0" i="0" dirty="0">
              <a:solidFill>
                <a:srgbClr val="333333"/>
              </a:solidFill>
              <a:effectLst/>
              <a:latin typeface="Merriweather Sans" pitchFamily="2" charset="0"/>
            </a:endParaRPr>
          </a:p>
          <a:p>
            <a:pPr algn="l">
              <a:buFont typeface="Arial" panose="020B0604020202020204" pitchFamily="34" charset="0"/>
              <a:buChar char="•"/>
            </a:pPr>
            <a:r>
              <a:rPr lang="en-IN" b="1" i="0" u="none" strike="noStrike" dirty="0">
                <a:solidFill>
                  <a:srgbClr val="045482"/>
                </a:solidFill>
                <a:effectLst/>
                <a:latin typeface="Merriweather Sans" pitchFamily="2" charset="0"/>
              </a:rPr>
              <a:t>C.</a:t>
            </a:r>
            <a:r>
              <a:rPr lang="en-IN" b="0" i="0" u="none" strike="noStrike" dirty="0">
                <a:solidFill>
                  <a:srgbClr val="045482"/>
                </a:solidFill>
                <a:effectLst/>
                <a:latin typeface="Merriweather Sans" pitchFamily="2" charset="0"/>
              </a:rPr>
              <a:t> 1  -1</a:t>
            </a:r>
            <a:endParaRPr lang="en-IN" b="0" i="0" dirty="0">
              <a:solidFill>
                <a:srgbClr val="333333"/>
              </a:solidFill>
              <a:effectLst/>
              <a:latin typeface="Merriweather Sans" pitchFamily="2" charset="0"/>
            </a:endParaRPr>
          </a:p>
          <a:p>
            <a:pPr algn="l">
              <a:buFont typeface="Arial" panose="020B0604020202020204" pitchFamily="34" charset="0"/>
              <a:buChar char="•"/>
            </a:pPr>
            <a:r>
              <a:rPr lang="en-IN" b="1" i="0" u="none" strike="noStrike" dirty="0">
                <a:solidFill>
                  <a:srgbClr val="045482"/>
                </a:solidFill>
                <a:effectLst/>
                <a:latin typeface="Merriweather Sans" pitchFamily="2" charset="0"/>
              </a:rPr>
              <a:t>D.</a:t>
            </a:r>
            <a:r>
              <a:rPr lang="en-IN" b="0" i="0" u="none" strike="noStrike" dirty="0">
                <a:solidFill>
                  <a:srgbClr val="045482"/>
                </a:solidFill>
                <a:effectLst/>
                <a:latin typeface="Merriweather Sans" pitchFamily="2" charset="0"/>
              </a:rPr>
              <a:t> Run time error</a:t>
            </a:r>
            <a:endParaRPr lang="en-IN" b="0" i="0" dirty="0">
              <a:solidFill>
                <a:srgbClr val="333333"/>
              </a:solidFill>
              <a:effectLst/>
              <a:latin typeface="Merriweather Sans" pitchFamily="2" charset="0"/>
            </a:endParaRPr>
          </a:p>
          <a:p>
            <a:endParaRPr lang="en-IN" dirty="0"/>
          </a:p>
        </p:txBody>
      </p:sp>
    </p:spTree>
    <p:extLst>
      <p:ext uri="{BB962C8B-B14F-4D97-AF65-F5344CB8AC3E}">
        <p14:creationId xmlns:p14="http://schemas.microsoft.com/office/powerpoint/2010/main" val="1981975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66362-4B9A-43A8-898E-1F68E67E231B}"/>
              </a:ext>
            </a:extLst>
          </p:cNvPr>
          <p:cNvSpPr>
            <a:spLocks noGrp="1"/>
          </p:cNvSpPr>
          <p:nvPr>
            <p:ph type="title"/>
          </p:nvPr>
        </p:nvSpPr>
        <p:spPr/>
        <p:txBody>
          <a:bodyPr/>
          <a:lstStyle/>
          <a:p>
            <a:r>
              <a:rPr lang="en-US" dirty="0"/>
              <a:t>QUES 15</a:t>
            </a:r>
            <a:endParaRPr lang="en-IN" dirty="0"/>
          </a:p>
        </p:txBody>
      </p:sp>
      <p:sp>
        <p:nvSpPr>
          <p:cNvPr id="3" name="Content Placeholder 2">
            <a:extLst>
              <a:ext uri="{FF2B5EF4-FFF2-40B4-BE49-F238E27FC236}">
                <a16:creationId xmlns:a16="http://schemas.microsoft.com/office/drawing/2014/main" id="{399B4112-CA09-469B-8F3F-B13BCBA240DD}"/>
              </a:ext>
            </a:extLst>
          </p:cNvPr>
          <p:cNvSpPr>
            <a:spLocks noGrp="1"/>
          </p:cNvSpPr>
          <p:nvPr>
            <p:ph idx="1"/>
          </p:nvPr>
        </p:nvSpPr>
        <p:spPr/>
        <p:txBody>
          <a:bodyPr/>
          <a:lstStyle/>
          <a:p>
            <a:r>
              <a:rPr lang="en-IN" dirty="0">
                <a:solidFill>
                  <a:srgbClr val="0000FF"/>
                </a:solidFill>
                <a:latin typeface="Merriweather Sans" pitchFamily="2" charset="0"/>
              </a:rPr>
              <a:t>void</a:t>
            </a:r>
            <a:r>
              <a:rPr lang="en-IN" dirty="0">
                <a:solidFill>
                  <a:srgbClr val="333333"/>
                </a:solidFill>
                <a:latin typeface="Merriweather Sans" pitchFamily="2" charset="0"/>
              </a:rPr>
              <a:t> main()</a:t>
            </a:r>
            <a:br>
              <a:rPr lang="en-IN" dirty="0"/>
            </a:br>
            <a:r>
              <a:rPr lang="en-IN" dirty="0">
                <a:solidFill>
                  <a:srgbClr val="333333"/>
                </a:solidFill>
                <a:latin typeface="Merriweather Sans" pitchFamily="2" charset="0"/>
              </a:rPr>
              <a:t>    {</a:t>
            </a:r>
            <a:br>
              <a:rPr lang="en-IN" dirty="0"/>
            </a:br>
            <a:r>
              <a:rPr lang="en-IN" dirty="0">
                <a:solidFill>
                  <a:srgbClr val="333333"/>
                </a:solidFill>
                <a:latin typeface="Merriweather Sans" pitchFamily="2" charset="0"/>
              </a:rPr>
              <a:t>       </a:t>
            </a:r>
            <a:r>
              <a:rPr lang="en-IN" dirty="0">
                <a:solidFill>
                  <a:srgbClr val="0000FF"/>
                </a:solidFill>
                <a:latin typeface="Merriweather Sans" pitchFamily="2" charset="0"/>
              </a:rPr>
              <a:t> int</a:t>
            </a:r>
            <a:r>
              <a:rPr lang="en-IN" dirty="0">
                <a:solidFill>
                  <a:srgbClr val="333333"/>
                </a:solidFill>
                <a:latin typeface="Merriweather Sans" pitchFamily="2" charset="0"/>
              </a:rPr>
              <a:t> x = 4.3 % 2;</a:t>
            </a:r>
            <a:br>
              <a:rPr lang="en-IN" dirty="0"/>
            </a:br>
            <a:r>
              <a:rPr lang="en-IN" dirty="0">
                <a:solidFill>
                  <a:srgbClr val="333333"/>
                </a:solidFill>
                <a:latin typeface="Merriweather Sans" pitchFamily="2" charset="0"/>
              </a:rPr>
              <a:t>        </a:t>
            </a:r>
            <a:r>
              <a:rPr lang="en-IN" dirty="0" err="1">
                <a:solidFill>
                  <a:srgbClr val="333333"/>
                </a:solidFill>
                <a:latin typeface="Merriweather Sans" pitchFamily="2" charset="0"/>
              </a:rPr>
              <a:t>printf</a:t>
            </a:r>
            <a:r>
              <a:rPr lang="en-IN" dirty="0">
                <a:solidFill>
                  <a:srgbClr val="333333"/>
                </a:solidFill>
                <a:latin typeface="Merriweather Sans" pitchFamily="2" charset="0"/>
              </a:rPr>
              <a:t>(</a:t>
            </a:r>
            <a:r>
              <a:rPr lang="en-IN" dirty="0">
                <a:solidFill>
                  <a:srgbClr val="FF0000"/>
                </a:solidFill>
                <a:latin typeface="Merriweather Sans" pitchFamily="2" charset="0"/>
              </a:rPr>
              <a:t>"Value of x is %d"</a:t>
            </a:r>
            <a:r>
              <a:rPr lang="en-IN" dirty="0">
                <a:solidFill>
                  <a:srgbClr val="333333"/>
                </a:solidFill>
                <a:latin typeface="Merriweather Sans" pitchFamily="2" charset="0"/>
              </a:rPr>
              <a:t>, x);</a:t>
            </a:r>
            <a:br>
              <a:rPr lang="en-IN" dirty="0"/>
            </a:br>
            <a:r>
              <a:rPr lang="en-IN" dirty="0">
                <a:solidFill>
                  <a:srgbClr val="333333"/>
                </a:solidFill>
                <a:latin typeface="Merriweather Sans" pitchFamily="2" charset="0"/>
              </a:rPr>
              <a:t>    }</a:t>
            </a:r>
            <a:r>
              <a:rPr lang="en-IN" b="1" dirty="0">
                <a:solidFill>
                  <a:srgbClr val="045482"/>
                </a:solidFill>
                <a:latin typeface="Merriweather Sans" pitchFamily="2" charset="0"/>
              </a:rPr>
              <a:t>A.</a:t>
            </a:r>
            <a:r>
              <a:rPr lang="en-IN" dirty="0">
                <a:solidFill>
                  <a:srgbClr val="045482"/>
                </a:solidFill>
                <a:latin typeface="Merriweather Sans" pitchFamily="2" charset="0"/>
              </a:rPr>
              <a:t> Value of x is 1.3</a:t>
            </a:r>
            <a:endParaRPr lang="en-IN" dirty="0">
              <a:solidFill>
                <a:srgbClr val="333333"/>
              </a:solidFill>
              <a:latin typeface="Merriweather Sans" pitchFamily="2" charset="0"/>
            </a:endParaRPr>
          </a:p>
          <a:p>
            <a:r>
              <a:rPr lang="en-IN" b="1" dirty="0">
                <a:solidFill>
                  <a:srgbClr val="045482"/>
                </a:solidFill>
                <a:latin typeface="Merriweather Sans" pitchFamily="2" charset="0"/>
              </a:rPr>
              <a:t>B.</a:t>
            </a:r>
            <a:r>
              <a:rPr lang="en-IN" dirty="0">
                <a:solidFill>
                  <a:srgbClr val="045482"/>
                </a:solidFill>
                <a:latin typeface="Merriweather Sans" pitchFamily="2" charset="0"/>
              </a:rPr>
              <a:t> Value of x is 2</a:t>
            </a:r>
            <a:endParaRPr lang="en-IN" dirty="0">
              <a:solidFill>
                <a:srgbClr val="333333"/>
              </a:solidFill>
              <a:latin typeface="Merriweather Sans" pitchFamily="2" charset="0"/>
            </a:endParaRPr>
          </a:p>
          <a:p>
            <a:r>
              <a:rPr lang="en-IN" b="1" dirty="0">
                <a:solidFill>
                  <a:srgbClr val="045482"/>
                </a:solidFill>
                <a:latin typeface="Merriweather Sans" pitchFamily="2" charset="0"/>
              </a:rPr>
              <a:t>C.</a:t>
            </a:r>
            <a:r>
              <a:rPr lang="en-IN" dirty="0">
                <a:solidFill>
                  <a:srgbClr val="045482"/>
                </a:solidFill>
                <a:latin typeface="Merriweather Sans" pitchFamily="2" charset="0"/>
              </a:rPr>
              <a:t> Value of x is 0.3</a:t>
            </a:r>
            <a:endParaRPr lang="en-IN" dirty="0">
              <a:solidFill>
                <a:srgbClr val="333333"/>
              </a:solidFill>
              <a:latin typeface="Merriweather Sans" pitchFamily="2" charset="0"/>
            </a:endParaRPr>
          </a:p>
          <a:p>
            <a:r>
              <a:rPr lang="en-IN" b="1" dirty="0">
                <a:solidFill>
                  <a:srgbClr val="045482"/>
                </a:solidFill>
                <a:latin typeface="Merriweather Sans" pitchFamily="2" charset="0"/>
              </a:rPr>
              <a:t>D.</a:t>
            </a:r>
            <a:r>
              <a:rPr lang="en-IN" dirty="0">
                <a:solidFill>
                  <a:srgbClr val="045482"/>
                </a:solidFill>
                <a:latin typeface="Merriweather Sans" pitchFamily="2" charset="0"/>
              </a:rPr>
              <a:t> Compile time error</a:t>
            </a:r>
            <a:endParaRPr lang="en-IN" dirty="0">
              <a:solidFill>
                <a:srgbClr val="333333"/>
              </a:solidFill>
              <a:latin typeface="Merriweather Sans" pitchFamily="2" charset="0"/>
            </a:endParaRPr>
          </a:p>
          <a:p>
            <a:endParaRPr lang="en-IN" dirty="0"/>
          </a:p>
        </p:txBody>
      </p:sp>
    </p:spTree>
    <p:extLst>
      <p:ext uri="{BB962C8B-B14F-4D97-AF65-F5344CB8AC3E}">
        <p14:creationId xmlns:p14="http://schemas.microsoft.com/office/powerpoint/2010/main" val="11216249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C1D1A-17C3-4BFA-BA37-7772499E1FD4}"/>
              </a:ext>
            </a:extLst>
          </p:cNvPr>
          <p:cNvSpPr>
            <a:spLocks noGrp="1"/>
          </p:cNvSpPr>
          <p:nvPr>
            <p:ph type="title"/>
          </p:nvPr>
        </p:nvSpPr>
        <p:spPr/>
        <p:txBody>
          <a:bodyPr/>
          <a:lstStyle/>
          <a:p>
            <a:r>
              <a:rPr lang="en-US" dirty="0"/>
              <a:t>QUES 16</a:t>
            </a:r>
            <a:endParaRPr lang="en-IN" dirty="0"/>
          </a:p>
        </p:txBody>
      </p:sp>
      <p:sp>
        <p:nvSpPr>
          <p:cNvPr id="3" name="Content Placeholder 2">
            <a:extLst>
              <a:ext uri="{FF2B5EF4-FFF2-40B4-BE49-F238E27FC236}">
                <a16:creationId xmlns:a16="http://schemas.microsoft.com/office/drawing/2014/main" id="{51976BA2-4C4A-42A3-83BB-1AFCE92A8C6A}"/>
              </a:ext>
            </a:extLst>
          </p:cNvPr>
          <p:cNvSpPr>
            <a:spLocks noGrp="1"/>
          </p:cNvSpPr>
          <p:nvPr>
            <p:ph idx="1"/>
          </p:nvPr>
        </p:nvSpPr>
        <p:spPr/>
        <p:txBody>
          <a:bodyPr/>
          <a:lstStyle/>
          <a:p>
            <a:r>
              <a:rPr lang="en-IN" dirty="0">
                <a:solidFill>
                  <a:srgbClr val="333333"/>
                </a:solidFill>
                <a:latin typeface="Merriweather Sans" pitchFamily="2" charset="0"/>
              </a:rPr>
              <a:t>The precedence of arithmetic operators is (from highest to lowest)?</a:t>
            </a:r>
          </a:p>
          <a:p>
            <a:r>
              <a:rPr lang="en-IN" b="1" dirty="0">
                <a:solidFill>
                  <a:srgbClr val="045482"/>
                </a:solidFill>
                <a:latin typeface="Merriweather Sans" pitchFamily="2" charset="0"/>
              </a:rPr>
              <a:t>A.</a:t>
            </a:r>
            <a:r>
              <a:rPr lang="en-IN" dirty="0">
                <a:solidFill>
                  <a:srgbClr val="045482"/>
                </a:solidFill>
                <a:latin typeface="Merriweather Sans" pitchFamily="2" charset="0"/>
              </a:rPr>
              <a:t> %, *, /, +, -</a:t>
            </a:r>
            <a:endParaRPr lang="en-IN" dirty="0">
              <a:solidFill>
                <a:srgbClr val="333333"/>
              </a:solidFill>
              <a:latin typeface="Merriweather Sans" pitchFamily="2" charset="0"/>
            </a:endParaRPr>
          </a:p>
          <a:p>
            <a:r>
              <a:rPr lang="en-IN" b="1" dirty="0">
                <a:solidFill>
                  <a:srgbClr val="045482"/>
                </a:solidFill>
                <a:latin typeface="Merriweather Sans" pitchFamily="2" charset="0"/>
              </a:rPr>
              <a:t>B.</a:t>
            </a:r>
            <a:r>
              <a:rPr lang="en-IN" dirty="0">
                <a:solidFill>
                  <a:srgbClr val="045482"/>
                </a:solidFill>
                <a:latin typeface="Merriweather Sans" pitchFamily="2" charset="0"/>
              </a:rPr>
              <a:t> %, +, /, *, -</a:t>
            </a:r>
            <a:endParaRPr lang="en-IN" dirty="0">
              <a:solidFill>
                <a:srgbClr val="333333"/>
              </a:solidFill>
              <a:latin typeface="Merriweather Sans" pitchFamily="2" charset="0"/>
            </a:endParaRPr>
          </a:p>
          <a:p>
            <a:r>
              <a:rPr lang="en-IN" b="1" dirty="0">
                <a:solidFill>
                  <a:srgbClr val="045482"/>
                </a:solidFill>
                <a:latin typeface="Merriweather Sans" pitchFamily="2" charset="0"/>
              </a:rPr>
              <a:t>C.</a:t>
            </a:r>
            <a:r>
              <a:rPr lang="en-IN" dirty="0">
                <a:solidFill>
                  <a:srgbClr val="045482"/>
                </a:solidFill>
                <a:latin typeface="Merriweather Sans" pitchFamily="2" charset="0"/>
              </a:rPr>
              <a:t> +, -, %, *, /</a:t>
            </a:r>
            <a:endParaRPr lang="en-IN" dirty="0">
              <a:solidFill>
                <a:srgbClr val="333333"/>
              </a:solidFill>
              <a:latin typeface="Merriweather Sans" pitchFamily="2" charset="0"/>
            </a:endParaRPr>
          </a:p>
          <a:p>
            <a:r>
              <a:rPr lang="en-IN" b="1" dirty="0">
                <a:solidFill>
                  <a:srgbClr val="045482"/>
                </a:solidFill>
                <a:latin typeface="Merriweather Sans" pitchFamily="2" charset="0"/>
              </a:rPr>
              <a:t>D.</a:t>
            </a:r>
            <a:r>
              <a:rPr lang="en-IN" dirty="0">
                <a:solidFill>
                  <a:srgbClr val="045482"/>
                </a:solidFill>
                <a:latin typeface="Merriweather Sans" pitchFamily="2" charset="0"/>
              </a:rPr>
              <a:t> %, +, -, *, /</a:t>
            </a:r>
            <a:endParaRPr lang="en-IN" dirty="0">
              <a:solidFill>
                <a:srgbClr val="333333"/>
              </a:solidFill>
              <a:latin typeface="Merriweather Sans" pitchFamily="2" charset="0"/>
            </a:endParaRPr>
          </a:p>
          <a:p>
            <a:endParaRPr lang="en-IN" dirty="0"/>
          </a:p>
        </p:txBody>
      </p:sp>
    </p:spTree>
    <p:extLst>
      <p:ext uri="{BB962C8B-B14F-4D97-AF65-F5344CB8AC3E}">
        <p14:creationId xmlns:p14="http://schemas.microsoft.com/office/powerpoint/2010/main" val="2071464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4CD1C-4316-42F7-9A3C-DF8360D7C8EF}"/>
              </a:ext>
            </a:extLst>
          </p:cNvPr>
          <p:cNvSpPr>
            <a:spLocks noGrp="1"/>
          </p:cNvSpPr>
          <p:nvPr>
            <p:ph type="title"/>
          </p:nvPr>
        </p:nvSpPr>
        <p:spPr/>
        <p:txBody>
          <a:bodyPr/>
          <a:lstStyle/>
          <a:p>
            <a:r>
              <a:rPr lang="en-US" dirty="0"/>
              <a:t>QUES17</a:t>
            </a:r>
            <a:endParaRPr lang="en-IN" dirty="0"/>
          </a:p>
        </p:txBody>
      </p:sp>
      <p:sp>
        <p:nvSpPr>
          <p:cNvPr id="3" name="Content Placeholder 2">
            <a:extLst>
              <a:ext uri="{FF2B5EF4-FFF2-40B4-BE49-F238E27FC236}">
                <a16:creationId xmlns:a16="http://schemas.microsoft.com/office/drawing/2014/main" id="{23AFAF5B-0CD9-4F12-AEBD-ED89058D2911}"/>
              </a:ext>
            </a:extLst>
          </p:cNvPr>
          <p:cNvSpPr>
            <a:spLocks noGrp="1"/>
          </p:cNvSpPr>
          <p:nvPr>
            <p:ph idx="1"/>
          </p:nvPr>
        </p:nvSpPr>
        <p:spPr>
          <a:xfrm>
            <a:off x="457200" y="1600200"/>
            <a:ext cx="8229600" cy="4525963"/>
          </a:xfrm>
        </p:spPr>
        <p:txBody>
          <a:bodyPr/>
          <a:lstStyle/>
          <a:p>
            <a:r>
              <a:rPr lang="en-IN" dirty="0">
                <a:solidFill>
                  <a:srgbClr val="333333"/>
                </a:solidFill>
                <a:latin typeface="Merriweather Sans" pitchFamily="2" charset="0"/>
              </a:rPr>
              <a:t>Which of the following data type will throw an error on modulus operation(%)?</a:t>
            </a:r>
          </a:p>
          <a:p>
            <a:r>
              <a:rPr lang="en-IN" b="1" dirty="0">
                <a:solidFill>
                  <a:srgbClr val="045482"/>
                </a:solidFill>
                <a:latin typeface="Merriweather Sans" pitchFamily="2" charset="0"/>
              </a:rPr>
              <a:t>A.</a:t>
            </a:r>
            <a:r>
              <a:rPr lang="en-IN" dirty="0">
                <a:solidFill>
                  <a:srgbClr val="045482"/>
                </a:solidFill>
                <a:latin typeface="Merriweather Sans" pitchFamily="2" charset="0"/>
              </a:rPr>
              <a:t> char</a:t>
            </a:r>
            <a:endParaRPr lang="en-IN" dirty="0">
              <a:solidFill>
                <a:srgbClr val="333333"/>
              </a:solidFill>
              <a:latin typeface="Merriweather Sans" pitchFamily="2" charset="0"/>
            </a:endParaRPr>
          </a:p>
          <a:p>
            <a:r>
              <a:rPr lang="en-IN" b="1" dirty="0">
                <a:solidFill>
                  <a:srgbClr val="045482"/>
                </a:solidFill>
                <a:latin typeface="Merriweather Sans" pitchFamily="2" charset="0"/>
              </a:rPr>
              <a:t>B.</a:t>
            </a:r>
            <a:r>
              <a:rPr lang="en-IN" dirty="0">
                <a:solidFill>
                  <a:srgbClr val="045482"/>
                </a:solidFill>
                <a:latin typeface="Merriweather Sans" pitchFamily="2" charset="0"/>
              </a:rPr>
              <a:t> short</a:t>
            </a:r>
            <a:endParaRPr lang="en-IN" dirty="0">
              <a:solidFill>
                <a:srgbClr val="333333"/>
              </a:solidFill>
              <a:latin typeface="Merriweather Sans" pitchFamily="2" charset="0"/>
            </a:endParaRPr>
          </a:p>
          <a:p>
            <a:r>
              <a:rPr lang="en-IN" b="1" dirty="0">
                <a:solidFill>
                  <a:srgbClr val="045482"/>
                </a:solidFill>
                <a:latin typeface="Merriweather Sans" pitchFamily="2" charset="0"/>
              </a:rPr>
              <a:t>C.</a:t>
            </a:r>
            <a:r>
              <a:rPr lang="en-IN" dirty="0">
                <a:solidFill>
                  <a:srgbClr val="045482"/>
                </a:solidFill>
                <a:latin typeface="Merriweather Sans" pitchFamily="2" charset="0"/>
              </a:rPr>
              <a:t> float</a:t>
            </a:r>
            <a:endParaRPr lang="en-IN" dirty="0">
              <a:solidFill>
                <a:srgbClr val="333333"/>
              </a:solidFill>
              <a:latin typeface="Merriweather Sans" pitchFamily="2" charset="0"/>
            </a:endParaRPr>
          </a:p>
          <a:p>
            <a:r>
              <a:rPr lang="en-IN" b="1" dirty="0">
                <a:solidFill>
                  <a:srgbClr val="045482"/>
                </a:solidFill>
                <a:latin typeface="Merriweather Sans" pitchFamily="2" charset="0"/>
              </a:rPr>
              <a:t>D.</a:t>
            </a:r>
            <a:r>
              <a:rPr lang="en-IN" dirty="0">
                <a:solidFill>
                  <a:srgbClr val="045482"/>
                </a:solidFill>
                <a:latin typeface="Merriweather Sans" pitchFamily="2" charset="0"/>
              </a:rPr>
              <a:t> int</a:t>
            </a:r>
            <a:endParaRPr lang="en-IN" dirty="0">
              <a:solidFill>
                <a:srgbClr val="333333"/>
              </a:solidFill>
              <a:latin typeface="Merriweather Sans" pitchFamily="2" charset="0"/>
            </a:endParaRPr>
          </a:p>
          <a:p>
            <a:endParaRPr lang="en-IN" dirty="0"/>
          </a:p>
        </p:txBody>
      </p:sp>
    </p:spTree>
    <p:extLst>
      <p:ext uri="{BB962C8B-B14F-4D97-AF65-F5344CB8AC3E}">
        <p14:creationId xmlns:p14="http://schemas.microsoft.com/office/powerpoint/2010/main" val="29278787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F2C92-7C00-4ABF-B4F2-AA24AEFB1260}"/>
              </a:ext>
            </a:extLst>
          </p:cNvPr>
          <p:cNvSpPr>
            <a:spLocks noGrp="1"/>
          </p:cNvSpPr>
          <p:nvPr>
            <p:ph type="title"/>
          </p:nvPr>
        </p:nvSpPr>
        <p:spPr/>
        <p:txBody>
          <a:bodyPr/>
          <a:lstStyle/>
          <a:p>
            <a:r>
              <a:rPr lang="en-US" dirty="0"/>
              <a:t>QUES 18</a:t>
            </a:r>
            <a:endParaRPr lang="en-IN" dirty="0"/>
          </a:p>
        </p:txBody>
      </p:sp>
      <p:sp>
        <p:nvSpPr>
          <p:cNvPr id="3" name="Content Placeholder 2">
            <a:extLst>
              <a:ext uri="{FF2B5EF4-FFF2-40B4-BE49-F238E27FC236}">
                <a16:creationId xmlns:a16="http://schemas.microsoft.com/office/drawing/2014/main" id="{EB07C7DC-5B92-4FCB-99EB-91D483A74E6A}"/>
              </a:ext>
            </a:extLst>
          </p:cNvPr>
          <p:cNvSpPr>
            <a:spLocks noGrp="1"/>
          </p:cNvSpPr>
          <p:nvPr>
            <p:ph idx="1"/>
          </p:nvPr>
        </p:nvSpPr>
        <p:spPr/>
        <p:txBody>
          <a:bodyPr>
            <a:normAutofit fontScale="77500" lnSpcReduction="20000"/>
          </a:bodyPr>
          <a:lstStyle/>
          <a:p>
            <a:r>
              <a:rPr lang="en-IN" dirty="0">
                <a:solidFill>
                  <a:srgbClr val="0000FF"/>
                </a:solidFill>
                <a:latin typeface="Merriweather Sans" pitchFamily="2" charset="0"/>
              </a:rPr>
              <a:t>  void</a:t>
            </a:r>
            <a:r>
              <a:rPr lang="en-IN" dirty="0">
                <a:solidFill>
                  <a:srgbClr val="333333"/>
                </a:solidFill>
                <a:latin typeface="Merriweather Sans" pitchFamily="2" charset="0"/>
              </a:rPr>
              <a:t> main()</a:t>
            </a:r>
            <a:br>
              <a:rPr lang="en-IN" dirty="0">
                <a:solidFill>
                  <a:srgbClr val="333333"/>
                </a:solidFill>
                <a:latin typeface="Merriweather Sans" pitchFamily="2" charset="0"/>
              </a:rPr>
            </a:br>
            <a:r>
              <a:rPr lang="en-IN" dirty="0">
                <a:solidFill>
                  <a:srgbClr val="333333"/>
                </a:solidFill>
                <a:latin typeface="Merriweather Sans" pitchFamily="2" charset="0"/>
              </a:rPr>
              <a:t>    {</a:t>
            </a:r>
            <a:br>
              <a:rPr lang="en-IN" dirty="0">
                <a:solidFill>
                  <a:srgbClr val="333333"/>
                </a:solidFill>
                <a:latin typeface="Merriweather Sans" pitchFamily="2" charset="0"/>
              </a:rPr>
            </a:br>
            <a:r>
              <a:rPr lang="en-IN" dirty="0">
                <a:solidFill>
                  <a:srgbClr val="333333"/>
                </a:solidFill>
                <a:latin typeface="Merriweather Sans" pitchFamily="2" charset="0"/>
              </a:rPr>
              <a:t>       </a:t>
            </a:r>
            <a:r>
              <a:rPr lang="en-IN" dirty="0">
                <a:solidFill>
                  <a:srgbClr val="0000FF"/>
                </a:solidFill>
                <a:latin typeface="Merriweather Sans" pitchFamily="2" charset="0"/>
              </a:rPr>
              <a:t> int</a:t>
            </a:r>
            <a:r>
              <a:rPr lang="en-IN" dirty="0">
                <a:solidFill>
                  <a:srgbClr val="333333"/>
                </a:solidFill>
                <a:latin typeface="Merriweather Sans" pitchFamily="2" charset="0"/>
              </a:rPr>
              <a:t> x = 0;</a:t>
            </a:r>
            <a:br>
              <a:rPr lang="en-IN" dirty="0">
                <a:solidFill>
                  <a:srgbClr val="333333"/>
                </a:solidFill>
                <a:latin typeface="Merriweather Sans" pitchFamily="2" charset="0"/>
              </a:rPr>
            </a:br>
            <a:r>
              <a:rPr lang="en-IN" dirty="0">
                <a:solidFill>
                  <a:srgbClr val="333333"/>
                </a:solidFill>
                <a:latin typeface="Merriweather Sans" pitchFamily="2" charset="0"/>
              </a:rPr>
              <a:t>        </a:t>
            </a:r>
            <a:r>
              <a:rPr lang="en-IN" dirty="0">
                <a:solidFill>
                  <a:srgbClr val="0000FF"/>
                </a:solidFill>
                <a:latin typeface="Merriweather Sans" pitchFamily="2" charset="0"/>
              </a:rPr>
              <a:t>if</a:t>
            </a:r>
            <a:r>
              <a:rPr lang="en-IN" dirty="0">
                <a:solidFill>
                  <a:srgbClr val="333333"/>
                </a:solidFill>
                <a:latin typeface="Merriweather Sans" pitchFamily="2" charset="0"/>
              </a:rPr>
              <a:t> (x = 0)</a:t>
            </a:r>
            <a:br>
              <a:rPr lang="en-IN" dirty="0">
                <a:solidFill>
                  <a:srgbClr val="333333"/>
                </a:solidFill>
                <a:latin typeface="Merriweather Sans" pitchFamily="2" charset="0"/>
              </a:rPr>
            </a:br>
            <a:r>
              <a:rPr lang="en-IN" dirty="0">
                <a:solidFill>
                  <a:srgbClr val="333333"/>
                </a:solidFill>
                <a:latin typeface="Merriweather Sans" pitchFamily="2" charset="0"/>
              </a:rPr>
              <a:t>            </a:t>
            </a:r>
            <a:r>
              <a:rPr lang="en-IN" dirty="0" err="1">
                <a:solidFill>
                  <a:srgbClr val="333333"/>
                </a:solidFill>
                <a:latin typeface="Merriweather Sans" pitchFamily="2" charset="0"/>
              </a:rPr>
              <a:t>printf</a:t>
            </a:r>
            <a:r>
              <a:rPr lang="en-IN" dirty="0">
                <a:solidFill>
                  <a:srgbClr val="333333"/>
                </a:solidFill>
                <a:latin typeface="Merriweather Sans" pitchFamily="2" charset="0"/>
              </a:rPr>
              <a:t>(</a:t>
            </a:r>
            <a:r>
              <a:rPr lang="en-IN" dirty="0">
                <a:solidFill>
                  <a:srgbClr val="FF0000"/>
                </a:solidFill>
                <a:latin typeface="Merriweather Sans" pitchFamily="2" charset="0"/>
              </a:rPr>
              <a:t>"Its zero\n"</a:t>
            </a:r>
            <a:r>
              <a:rPr lang="en-IN" dirty="0">
                <a:solidFill>
                  <a:srgbClr val="333333"/>
                </a:solidFill>
                <a:latin typeface="Merriweather Sans" pitchFamily="2" charset="0"/>
              </a:rPr>
              <a:t>);</a:t>
            </a:r>
            <a:br>
              <a:rPr lang="en-IN" dirty="0">
                <a:solidFill>
                  <a:srgbClr val="333333"/>
                </a:solidFill>
                <a:latin typeface="Merriweather Sans" pitchFamily="2" charset="0"/>
              </a:rPr>
            </a:br>
            <a:r>
              <a:rPr lang="en-IN" dirty="0">
                <a:solidFill>
                  <a:srgbClr val="333333"/>
                </a:solidFill>
                <a:latin typeface="Merriweather Sans" pitchFamily="2" charset="0"/>
              </a:rPr>
              <a:t>        </a:t>
            </a:r>
            <a:r>
              <a:rPr lang="en-IN" dirty="0">
                <a:solidFill>
                  <a:srgbClr val="0000FF"/>
                </a:solidFill>
                <a:latin typeface="Merriweather Sans" pitchFamily="2" charset="0"/>
              </a:rPr>
              <a:t>else</a:t>
            </a:r>
            <a:br>
              <a:rPr lang="en-IN" dirty="0">
                <a:solidFill>
                  <a:srgbClr val="333333"/>
                </a:solidFill>
                <a:latin typeface="Merriweather Sans" pitchFamily="2" charset="0"/>
              </a:rPr>
            </a:br>
            <a:r>
              <a:rPr lang="en-IN" dirty="0">
                <a:solidFill>
                  <a:srgbClr val="333333"/>
                </a:solidFill>
                <a:latin typeface="Merriweather Sans" pitchFamily="2" charset="0"/>
              </a:rPr>
              <a:t>            </a:t>
            </a:r>
            <a:r>
              <a:rPr lang="en-IN" dirty="0" err="1">
                <a:solidFill>
                  <a:srgbClr val="333333"/>
                </a:solidFill>
                <a:latin typeface="Merriweather Sans" pitchFamily="2" charset="0"/>
              </a:rPr>
              <a:t>printf</a:t>
            </a:r>
            <a:r>
              <a:rPr lang="en-IN" dirty="0">
                <a:solidFill>
                  <a:srgbClr val="333333"/>
                </a:solidFill>
                <a:latin typeface="Merriweather Sans" pitchFamily="2" charset="0"/>
              </a:rPr>
              <a:t>(</a:t>
            </a:r>
            <a:r>
              <a:rPr lang="en-IN" dirty="0">
                <a:solidFill>
                  <a:srgbClr val="FF0000"/>
                </a:solidFill>
                <a:latin typeface="Merriweather Sans" pitchFamily="2" charset="0"/>
              </a:rPr>
              <a:t>"Its not zero\n"</a:t>
            </a:r>
            <a:r>
              <a:rPr lang="en-IN" dirty="0">
                <a:solidFill>
                  <a:srgbClr val="333333"/>
                </a:solidFill>
                <a:latin typeface="Merriweather Sans" pitchFamily="2" charset="0"/>
              </a:rPr>
              <a:t>);</a:t>
            </a:r>
            <a:br>
              <a:rPr lang="en-IN" dirty="0">
                <a:solidFill>
                  <a:srgbClr val="333333"/>
                </a:solidFill>
                <a:latin typeface="Merriweather Sans" pitchFamily="2" charset="0"/>
              </a:rPr>
            </a:br>
            <a:r>
              <a:rPr lang="en-IN" dirty="0">
                <a:solidFill>
                  <a:srgbClr val="333333"/>
                </a:solidFill>
                <a:latin typeface="Merriweather Sans" pitchFamily="2" charset="0"/>
              </a:rPr>
              <a:t>    }</a:t>
            </a:r>
            <a:br>
              <a:rPr lang="en-IN" dirty="0">
                <a:solidFill>
                  <a:srgbClr val="333333"/>
                </a:solidFill>
                <a:latin typeface="Merriweather Sans" pitchFamily="2" charset="0"/>
              </a:rPr>
            </a:br>
            <a:endParaRPr lang="en-IN" dirty="0">
              <a:solidFill>
                <a:srgbClr val="333333"/>
              </a:solidFill>
              <a:latin typeface="Merriweather Sans" pitchFamily="2" charset="0"/>
            </a:endParaRPr>
          </a:p>
          <a:p>
            <a:r>
              <a:rPr lang="en-IN" b="1" dirty="0">
                <a:solidFill>
                  <a:srgbClr val="045482"/>
                </a:solidFill>
                <a:latin typeface="Merriweather Sans" pitchFamily="2" charset="0"/>
              </a:rPr>
              <a:t>A.</a:t>
            </a:r>
            <a:r>
              <a:rPr lang="en-IN" dirty="0">
                <a:solidFill>
                  <a:srgbClr val="045482"/>
                </a:solidFill>
                <a:latin typeface="Merriweather Sans" pitchFamily="2" charset="0"/>
              </a:rPr>
              <a:t> Its not zero</a:t>
            </a:r>
            <a:endParaRPr lang="en-IN" dirty="0">
              <a:solidFill>
                <a:srgbClr val="333333"/>
              </a:solidFill>
              <a:latin typeface="Merriweather Sans" pitchFamily="2" charset="0"/>
            </a:endParaRPr>
          </a:p>
          <a:p>
            <a:r>
              <a:rPr lang="en-IN" b="1" dirty="0">
                <a:solidFill>
                  <a:srgbClr val="045482"/>
                </a:solidFill>
                <a:latin typeface="Merriweather Sans" pitchFamily="2" charset="0"/>
              </a:rPr>
              <a:t>B.</a:t>
            </a:r>
            <a:r>
              <a:rPr lang="en-IN" dirty="0">
                <a:solidFill>
                  <a:srgbClr val="045482"/>
                </a:solidFill>
                <a:latin typeface="Merriweather Sans" pitchFamily="2" charset="0"/>
              </a:rPr>
              <a:t> Its zero</a:t>
            </a:r>
            <a:endParaRPr lang="en-IN" dirty="0">
              <a:solidFill>
                <a:srgbClr val="333333"/>
              </a:solidFill>
              <a:latin typeface="Merriweather Sans" pitchFamily="2" charset="0"/>
            </a:endParaRPr>
          </a:p>
          <a:p>
            <a:r>
              <a:rPr lang="en-IN" b="1" dirty="0">
                <a:solidFill>
                  <a:srgbClr val="045482"/>
                </a:solidFill>
                <a:latin typeface="Merriweather Sans" pitchFamily="2" charset="0"/>
              </a:rPr>
              <a:t>C.</a:t>
            </a:r>
            <a:r>
              <a:rPr lang="en-IN" dirty="0">
                <a:solidFill>
                  <a:srgbClr val="045482"/>
                </a:solidFill>
                <a:latin typeface="Merriweather Sans" pitchFamily="2" charset="0"/>
              </a:rPr>
              <a:t> Run time error</a:t>
            </a:r>
            <a:endParaRPr lang="en-IN" dirty="0">
              <a:solidFill>
                <a:srgbClr val="333333"/>
              </a:solidFill>
              <a:latin typeface="Merriweather Sans" pitchFamily="2" charset="0"/>
            </a:endParaRPr>
          </a:p>
          <a:p>
            <a:r>
              <a:rPr lang="en-IN" b="1" dirty="0">
                <a:solidFill>
                  <a:srgbClr val="045482"/>
                </a:solidFill>
                <a:latin typeface="Merriweather Sans" pitchFamily="2" charset="0"/>
              </a:rPr>
              <a:t>D.</a:t>
            </a:r>
            <a:r>
              <a:rPr lang="en-IN" dirty="0">
                <a:solidFill>
                  <a:srgbClr val="045482"/>
                </a:solidFill>
                <a:latin typeface="Merriweather Sans" pitchFamily="2" charset="0"/>
              </a:rPr>
              <a:t> None</a:t>
            </a:r>
            <a:endParaRPr lang="en-IN" dirty="0">
              <a:solidFill>
                <a:srgbClr val="333333"/>
              </a:solidFill>
              <a:latin typeface="Merriweather Sans" pitchFamily="2" charset="0"/>
            </a:endParaRPr>
          </a:p>
          <a:p>
            <a:endParaRPr lang="en-IN" dirty="0"/>
          </a:p>
        </p:txBody>
      </p:sp>
    </p:spTree>
    <p:extLst>
      <p:ext uri="{BB962C8B-B14F-4D97-AF65-F5344CB8AC3E}">
        <p14:creationId xmlns:p14="http://schemas.microsoft.com/office/powerpoint/2010/main" val="9142101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E7C5E-A433-4C84-A93F-D9064C06BE86}"/>
              </a:ext>
            </a:extLst>
          </p:cNvPr>
          <p:cNvSpPr>
            <a:spLocks noGrp="1"/>
          </p:cNvSpPr>
          <p:nvPr>
            <p:ph type="title"/>
          </p:nvPr>
        </p:nvSpPr>
        <p:spPr/>
        <p:txBody>
          <a:bodyPr/>
          <a:lstStyle/>
          <a:p>
            <a:r>
              <a:rPr lang="en-US" dirty="0"/>
              <a:t>QUES 19</a:t>
            </a:r>
            <a:endParaRPr lang="en-IN" dirty="0"/>
          </a:p>
        </p:txBody>
      </p:sp>
      <p:sp>
        <p:nvSpPr>
          <p:cNvPr id="3" name="Content Placeholder 2">
            <a:extLst>
              <a:ext uri="{FF2B5EF4-FFF2-40B4-BE49-F238E27FC236}">
                <a16:creationId xmlns:a16="http://schemas.microsoft.com/office/drawing/2014/main" id="{F184CECE-5269-4385-A94E-5196E5EFCA4D}"/>
              </a:ext>
            </a:extLst>
          </p:cNvPr>
          <p:cNvSpPr>
            <a:spLocks noGrp="1"/>
          </p:cNvSpPr>
          <p:nvPr>
            <p:ph idx="1"/>
          </p:nvPr>
        </p:nvSpPr>
        <p:spPr/>
        <p:txBody>
          <a:bodyPr>
            <a:normAutofit fontScale="85000" lnSpcReduction="20000"/>
          </a:bodyPr>
          <a:lstStyle/>
          <a:p>
            <a:r>
              <a:rPr lang="en-IN" dirty="0">
                <a:solidFill>
                  <a:srgbClr val="0000FF"/>
                </a:solidFill>
                <a:latin typeface="Merriweather Sans" pitchFamily="2" charset="0"/>
              </a:rPr>
              <a:t>int</a:t>
            </a:r>
            <a:r>
              <a:rPr lang="en-IN" dirty="0">
                <a:solidFill>
                  <a:srgbClr val="333333"/>
                </a:solidFill>
                <a:latin typeface="Merriweather Sans" pitchFamily="2" charset="0"/>
              </a:rPr>
              <a:t> main()</a:t>
            </a:r>
            <a:br>
              <a:rPr lang="en-IN" dirty="0"/>
            </a:br>
            <a:r>
              <a:rPr lang="en-IN" dirty="0">
                <a:solidFill>
                  <a:srgbClr val="333333"/>
                </a:solidFill>
                <a:latin typeface="Merriweather Sans" pitchFamily="2" charset="0"/>
              </a:rPr>
              <a:t>    {</a:t>
            </a:r>
            <a:br>
              <a:rPr lang="en-IN" dirty="0"/>
            </a:br>
            <a:r>
              <a:rPr lang="en-IN" dirty="0">
                <a:solidFill>
                  <a:srgbClr val="333333"/>
                </a:solidFill>
                <a:latin typeface="Merriweather Sans" pitchFamily="2" charset="0"/>
              </a:rPr>
              <a:t>       </a:t>
            </a:r>
            <a:r>
              <a:rPr lang="en-IN" dirty="0">
                <a:solidFill>
                  <a:srgbClr val="0000FF"/>
                </a:solidFill>
                <a:latin typeface="Merriweather Sans" pitchFamily="2" charset="0"/>
              </a:rPr>
              <a:t> int</a:t>
            </a:r>
            <a:r>
              <a:rPr lang="en-IN" dirty="0">
                <a:solidFill>
                  <a:srgbClr val="333333"/>
                </a:solidFill>
                <a:latin typeface="Merriweather Sans" pitchFamily="2" charset="0"/>
              </a:rPr>
              <a:t> a = 20;</a:t>
            </a:r>
            <a:br>
              <a:rPr lang="en-IN" dirty="0"/>
            </a:br>
            <a:r>
              <a:rPr lang="en-IN" dirty="0">
                <a:solidFill>
                  <a:srgbClr val="333333"/>
                </a:solidFill>
                <a:latin typeface="Merriweather Sans" pitchFamily="2" charset="0"/>
              </a:rPr>
              <a:t>        </a:t>
            </a:r>
            <a:r>
              <a:rPr lang="en-IN" dirty="0">
                <a:solidFill>
                  <a:srgbClr val="0000FF"/>
                </a:solidFill>
                <a:latin typeface="Merriweather Sans" pitchFamily="2" charset="0"/>
              </a:rPr>
              <a:t>double</a:t>
            </a:r>
            <a:r>
              <a:rPr lang="en-IN" dirty="0">
                <a:solidFill>
                  <a:srgbClr val="333333"/>
                </a:solidFill>
                <a:latin typeface="Merriweather Sans" pitchFamily="2" charset="0"/>
              </a:rPr>
              <a:t> b = 15.6;</a:t>
            </a:r>
            <a:br>
              <a:rPr lang="en-IN" dirty="0"/>
            </a:br>
            <a:r>
              <a:rPr lang="en-IN" dirty="0">
                <a:solidFill>
                  <a:srgbClr val="333333"/>
                </a:solidFill>
                <a:latin typeface="Merriweather Sans" pitchFamily="2" charset="0"/>
              </a:rPr>
              <a:t>       </a:t>
            </a:r>
            <a:r>
              <a:rPr lang="en-IN" dirty="0">
                <a:solidFill>
                  <a:srgbClr val="0000FF"/>
                </a:solidFill>
                <a:latin typeface="Merriweather Sans" pitchFamily="2" charset="0"/>
              </a:rPr>
              <a:t> int</a:t>
            </a:r>
            <a:r>
              <a:rPr lang="en-IN" dirty="0">
                <a:solidFill>
                  <a:srgbClr val="333333"/>
                </a:solidFill>
                <a:latin typeface="Merriweather Sans" pitchFamily="2" charset="0"/>
              </a:rPr>
              <a:t> c;</a:t>
            </a:r>
            <a:br>
              <a:rPr lang="en-IN" dirty="0"/>
            </a:br>
            <a:r>
              <a:rPr lang="en-IN" dirty="0">
                <a:solidFill>
                  <a:srgbClr val="333333"/>
                </a:solidFill>
                <a:latin typeface="Merriweather Sans" pitchFamily="2" charset="0"/>
              </a:rPr>
              <a:t>        c = a + b;</a:t>
            </a:r>
            <a:br>
              <a:rPr lang="en-IN" dirty="0"/>
            </a:br>
            <a:r>
              <a:rPr lang="en-IN" dirty="0">
                <a:solidFill>
                  <a:srgbClr val="333333"/>
                </a:solidFill>
                <a:latin typeface="Merriweather Sans" pitchFamily="2" charset="0"/>
              </a:rPr>
              <a:t>        </a:t>
            </a:r>
            <a:r>
              <a:rPr lang="en-IN" dirty="0" err="1">
                <a:solidFill>
                  <a:srgbClr val="333333"/>
                </a:solidFill>
                <a:latin typeface="Merriweather Sans" pitchFamily="2" charset="0"/>
              </a:rPr>
              <a:t>printf</a:t>
            </a:r>
            <a:r>
              <a:rPr lang="en-IN" dirty="0">
                <a:solidFill>
                  <a:srgbClr val="333333"/>
                </a:solidFill>
                <a:latin typeface="Merriweather Sans" pitchFamily="2" charset="0"/>
              </a:rPr>
              <a:t>(</a:t>
            </a:r>
            <a:r>
              <a:rPr lang="en-IN" dirty="0">
                <a:solidFill>
                  <a:srgbClr val="FF0000"/>
                </a:solidFill>
                <a:latin typeface="Merriweather Sans" pitchFamily="2" charset="0"/>
              </a:rPr>
              <a:t>"%d"</a:t>
            </a:r>
            <a:r>
              <a:rPr lang="en-IN" dirty="0">
                <a:solidFill>
                  <a:srgbClr val="333333"/>
                </a:solidFill>
                <a:latin typeface="Merriweather Sans" pitchFamily="2" charset="0"/>
              </a:rPr>
              <a:t>, c);</a:t>
            </a:r>
            <a:br>
              <a:rPr lang="en-IN" dirty="0"/>
            </a:br>
            <a:r>
              <a:rPr lang="en-IN" dirty="0">
                <a:solidFill>
                  <a:srgbClr val="333333"/>
                </a:solidFill>
                <a:latin typeface="Merriweather Sans" pitchFamily="2" charset="0"/>
              </a:rPr>
              <a:t>    }</a:t>
            </a:r>
          </a:p>
          <a:p>
            <a:r>
              <a:rPr lang="en-IN" b="1" dirty="0">
                <a:solidFill>
                  <a:srgbClr val="045482"/>
                </a:solidFill>
                <a:latin typeface="Merriweather Sans" pitchFamily="2" charset="0"/>
              </a:rPr>
              <a:t>A.</a:t>
            </a:r>
            <a:r>
              <a:rPr lang="en-IN" dirty="0">
                <a:solidFill>
                  <a:srgbClr val="045482"/>
                </a:solidFill>
                <a:latin typeface="Merriweather Sans" pitchFamily="2" charset="0"/>
              </a:rPr>
              <a:t> 35</a:t>
            </a:r>
            <a:endParaRPr lang="en-IN" dirty="0">
              <a:solidFill>
                <a:srgbClr val="333333"/>
              </a:solidFill>
              <a:latin typeface="Merriweather Sans" pitchFamily="2" charset="0"/>
            </a:endParaRPr>
          </a:p>
          <a:p>
            <a:r>
              <a:rPr lang="en-IN" b="1" dirty="0">
                <a:solidFill>
                  <a:srgbClr val="045482"/>
                </a:solidFill>
                <a:latin typeface="Merriweather Sans" pitchFamily="2" charset="0"/>
              </a:rPr>
              <a:t>B.</a:t>
            </a:r>
            <a:r>
              <a:rPr lang="en-IN" dirty="0">
                <a:solidFill>
                  <a:srgbClr val="045482"/>
                </a:solidFill>
                <a:latin typeface="Merriweather Sans" pitchFamily="2" charset="0"/>
              </a:rPr>
              <a:t> 36</a:t>
            </a:r>
            <a:endParaRPr lang="en-IN" dirty="0">
              <a:solidFill>
                <a:srgbClr val="333333"/>
              </a:solidFill>
              <a:latin typeface="Merriweather Sans" pitchFamily="2" charset="0"/>
            </a:endParaRPr>
          </a:p>
          <a:p>
            <a:r>
              <a:rPr lang="en-IN" b="1" dirty="0">
                <a:solidFill>
                  <a:srgbClr val="045482"/>
                </a:solidFill>
                <a:latin typeface="Merriweather Sans" pitchFamily="2" charset="0"/>
              </a:rPr>
              <a:t>C.</a:t>
            </a:r>
            <a:r>
              <a:rPr lang="en-IN" dirty="0">
                <a:solidFill>
                  <a:srgbClr val="045482"/>
                </a:solidFill>
                <a:latin typeface="Merriweather Sans" pitchFamily="2" charset="0"/>
              </a:rPr>
              <a:t> 35.6</a:t>
            </a:r>
            <a:endParaRPr lang="en-IN" dirty="0">
              <a:solidFill>
                <a:srgbClr val="333333"/>
              </a:solidFill>
              <a:latin typeface="Merriweather Sans" pitchFamily="2" charset="0"/>
            </a:endParaRPr>
          </a:p>
          <a:p>
            <a:r>
              <a:rPr lang="en-IN" b="1" dirty="0">
                <a:solidFill>
                  <a:srgbClr val="045482"/>
                </a:solidFill>
                <a:latin typeface="Merriweather Sans" pitchFamily="2" charset="0"/>
              </a:rPr>
              <a:t>D.</a:t>
            </a:r>
            <a:r>
              <a:rPr lang="en-IN" dirty="0">
                <a:solidFill>
                  <a:srgbClr val="045482"/>
                </a:solidFill>
                <a:latin typeface="Merriweather Sans" pitchFamily="2" charset="0"/>
              </a:rPr>
              <a:t> 30</a:t>
            </a:r>
            <a:endParaRPr lang="en-IN" dirty="0">
              <a:solidFill>
                <a:srgbClr val="333333"/>
              </a:solidFill>
              <a:latin typeface="Merriweather Sans" pitchFamily="2" charset="0"/>
            </a:endParaRPr>
          </a:p>
          <a:p>
            <a:endParaRPr lang="en-IN" dirty="0"/>
          </a:p>
        </p:txBody>
      </p:sp>
    </p:spTree>
    <p:extLst>
      <p:ext uri="{BB962C8B-B14F-4D97-AF65-F5344CB8AC3E}">
        <p14:creationId xmlns:p14="http://schemas.microsoft.com/office/powerpoint/2010/main" val="13678241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58A32-DD40-4A6F-9AFA-B7F30746D73F}"/>
              </a:ext>
            </a:extLst>
          </p:cNvPr>
          <p:cNvSpPr>
            <a:spLocks noGrp="1"/>
          </p:cNvSpPr>
          <p:nvPr>
            <p:ph type="title"/>
          </p:nvPr>
        </p:nvSpPr>
        <p:spPr/>
        <p:txBody>
          <a:bodyPr/>
          <a:lstStyle/>
          <a:p>
            <a:r>
              <a:rPr lang="en-US" dirty="0"/>
              <a:t>QUES 20</a:t>
            </a:r>
            <a:endParaRPr lang="en-IN" dirty="0"/>
          </a:p>
        </p:txBody>
      </p:sp>
      <p:sp>
        <p:nvSpPr>
          <p:cNvPr id="3" name="Content Placeholder 2">
            <a:extLst>
              <a:ext uri="{FF2B5EF4-FFF2-40B4-BE49-F238E27FC236}">
                <a16:creationId xmlns:a16="http://schemas.microsoft.com/office/drawing/2014/main" id="{F601F9DA-986F-48B0-A3CF-29FB8DE9F8C0}"/>
              </a:ext>
            </a:extLst>
          </p:cNvPr>
          <p:cNvSpPr>
            <a:spLocks noGrp="1"/>
          </p:cNvSpPr>
          <p:nvPr>
            <p:ph idx="1"/>
          </p:nvPr>
        </p:nvSpPr>
        <p:spPr/>
        <p:txBody>
          <a:bodyPr>
            <a:normAutofit fontScale="92500" lnSpcReduction="20000"/>
          </a:bodyPr>
          <a:lstStyle/>
          <a:p>
            <a:r>
              <a:rPr lang="en-IN" dirty="0">
                <a:solidFill>
                  <a:srgbClr val="0000FF"/>
                </a:solidFill>
                <a:latin typeface="Merriweather Sans" pitchFamily="2" charset="0"/>
              </a:rPr>
              <a:t> int</a:t>
            </a:r>
            <a:r>
              <a:rPr lang="en-IN" dirty="0">
                <a:solidFill>
                  <a:srgbClr val="333333"/>
                </a:solidFill>
                <a:latin typeface="Merriweather Sans" pitchFamily="2" charset="0"/>
              </a:rPr>
              <a:t> main()</a:t>
            </a:r>
            <a:br>
              <a:rPr lang="en-IN" dirty="0"/>
            </a:br>
            <a:r>
              <a:rPr lang="en-IN" dirty="0">
                <a:solidFill>
                  <a:srgbClr val="333333"/>
                </a:solidFill>
                <a:latin typeface="Merriweather Sans" pitchFamily="2" charset="0"/>
              </a:rPr>
              <a:t>    {</a:t>
            </a:r>
            <a:br>
              <a:rPr lang="en-IN" dirty="0"/>
            </a:br>
            <a:r>
              <a:rPr lang="en-IN" dirty="0">
                <a:solidFill>
                  <a:srgbClr val="333333"/>
                </a:solidFill>
                <a:latin typeface="Merriweather Sans" pitchFamily="2" charset="0"/>
              </a:rPr>
              <a:t>      </a:t>
            </a:r>
            <a:r>
              <a:rPr lang="en-IN" dirty="0">
                <a:solidFill>
                  <a:srgbClr val="0000FF"/>
                </a:solidFill>
                <a:latin typeface="Merriweather Sans" pitchFamily="2" charset="0"/>
              </a:rPr>
              <a:t>  int</a:t>
            </a:r>
            <a:r>
              <a:rPr lang="en-IN" dirty="0">
                <a:solidFill>
                  <a:srgbClr val="333333"/>
                </a:solidFill>
                <a:latin typeface="Merriweather Sans" pitchFamily="2" charset="0"/>
              </a:rPr>
              <a:t> a = 20, b = 15, c = 5;</a:t>
            </a:r>
            <a:br>
              <a:rPr lang="en-IN" dirty="0"/>
            </a:br>
            <a:r>
              <a:rPr lang="en-IN" dirty="0">
                <a:solidFill>
                  <a:srgbClr val="333333"/>
                </a:solidFill>
                <a:latin typeface="Merriweather Sans" pitchFamily="2" charset="0"/>
              </a:rPr>
              <a:t>        </a:t>
            </a:r>
            <a:r>
              <a:rPr lang="en-IN" dirty="0">
                <a:solidFill>
                  <a:srgbClr val="0000FF"/>
                </a:solidFill>
                <a:latin typeface="Merriweather Sans" pitchFamily="2" charset="0"/>
              </a:rPr>
              <a:t>int</a:t>
            </a:r>
            <a:r>
              <a:rPr lang="en-IN" dirty="0">
                <a:solidFill>
                  <a:srgbClr val="333333"/>
                </a:solidFill>
                <a:latin typeface="Merriweather Sans" pitchFamily="2" charset="0"/>
              </a:rPr>
              <a:t> d;</a:t>
            </a:r>
            <a:br>
              <a:rPr lang="en-IN" dirty="0"/>
            </a:br>
            <a:r>
              <a:rPr lang="en-IN" dirty="0">
                <a:solidFill>
                  <a:srgbClr val="333333"/>
                </a:solidFill>
                <a:latin typeface="Merriweather Sans" pitchFamily="2" charset="0"/>
              </a:rPr>
              <a:t>        d = a == (b + c);</a:t>
            </a:r>
            <a:br>
              <a:rPr lang="en-IN" dirty="0"/>
            </a:br>
            <a:r>
              <a:rPr lang="en-IN" dirty="0">
                <a:solidFill>
                  <a:srgbClr val="333333"/>
                </a:solidFill>
                <a:latin typeface="Merriweather Sans" pitchFamily="2" charset="0"/>
              </a:rPr>
              <a:t>        </a:t>
            </a:r>
            <a:r>
              <a:rPr lang="en-IN" dirty="0" err="1">
                <a:solidFill>
                  <a:srgbClr val="333333"/>
                </a:solidFill>
                <a:latin typeface="Merriweather Sans" pitchFamily="2" charset="0"/>
              </a:rPr>
              <a:t>printf</a:t>
            </a:r>
            <a:r>
              <a:rPr lang="en-IN" dirty="0">
                <a:solidFill>
                  <a:srgbClr val="333333"/>
                </a:solidFill>
                <a:latin typeface="Merriweather Sans" pitchFamily="2" charset="0"/>
              </a:rPr>
              <a:t>(</a:t>
            </a:r>
            <a:r>
              <a:rPr lang="en-IN" dirty="0">
                <a:solidFill>
                  <a:srgbClr val="0000FF"/>
                </a:solidFill>
                <a:latin typeface="Merriweather Sans" pitchFamily="2" charset="0"/>
              </a:rPr>
              <a:t>"%d"</a:t>
            </a:r>
            <a:r>
              <a:rPr lang="en-IN" dirty="0">
                <a:solidFill>
                  <a:srgbClr val="333333"/>
                </a:solidFill>
                <a:latin typeface="Merriweather Sans" pitchFamily="2" charset="0"/>
              </a:rPr>
              <a:t>, d);</a:t>
            </a:r>
            <a:br>
              <a:rPr lang="en-IN" dirty="0"/>
            </a:br>
            <a:r>
              <a:rPr lang="en-IN" dirty="0">
                <a:solidFill>
                  <a:srgbClr val="333333"/>
                </a:solidFill>
                <a:latin typeface="Merriweather Sans" pitchFamily="2" charset="0"/>
              </a:rPr>
              <a:t>    }</a:t>
            </a:r>
          </a:p>
          <a:p>
            <a:r>
              <a:rPr lang="en-IN" b="1" dirty="0">
                <a:solidFill>
                  <a:srgbClr val="045482"/>
                </a:solidFill>
                <a:latin typeface="Merriweather Sans" pitchFamily="2" charset="0"/>
              </a:rPr>
              <a:t>A.</a:t>
            </a:r>
            <a:r>
              <a:rPr lang="en-IN" dirty="0">
                <a:solidFill>
                  <a:srgbClr val="045482"/>
                </a:solidFill>
                <a:latin typeface="Merriweather Sans" pitchFamily="2" charset="0"/>
              </a:rPr>
              <a:t> 1</a:t>
            </a:r>
            <a:endParaRPr lang="en-IN" dirty="0">
              <a:solidFill>
                <a:srgbClr val="333333"/>
              </a:solidFill>
              <a:latin typeface="Merriweather Sans" pitchFamily="2" charset="0"/>
            </a:endParaRPr>
          </a:p>
          <a:p>
            <a:r>
              <a:rPr lang="en-IN" b="1" dirty="0">
                <a:solidFill>
                  <a:srgbClr val="045482"/>
                </a:solidFill>
                <a:latin typeface="Merriweather Sans" pitchFamily="2" charset="0"/>
              </a:rPr>
              <a:t>B.</a:t>
            </a:r>
            <a:r>
              <a:rPr lang="en-IN" dirty="0">
                <a:solidFill>
                  <a:srgbClr val="045482"/>
                </a:solidFill>
                <a:latin typeface="Merriweather Sans" pitchFamily="2" charset="0"/>
              </a:rPr>
              <a:t> 40</a:t>
            </a:r>
            <a:endParaRPr lang="en-IN" dirty="0">
              <a:solidFill>
                <a:srgbClr val="333333"/>
              </a:solidFill>
              <a:latin typeface="Merriweather Sans" pitchFamily="2" charset="0"/>
            </a:endParaRPr>
          </a:p>
          <a:p>
            <a:r>
              <a:rPr lang="en-IN" b="1" dirty="0">
                <a:solidFill>
                  <a:srgbClr val="045482"/>
                </a:solidFill>
                <a:latin typeface="Merriweather Sans" pitchFamily="2" charset="0"/>
              </a:rPr>
              <a:t>C.</a:t>
            </a:r>
            <a:r>
              <a:rPr lang="en-IN" dirty="0">
                <a:solidFill>
                  <a:srgbClr val="045482"/>
                </a:solidFill>
                <a:latin typeface="Merriweather Sans" pitchFamily="2" charset="0"/>
              </a:rPr>
              <a:t> 10</a:t>
            </a:r>
            <a:endParaRPr lang="en-IN" dirty="0">
              <a:solidFill>
                <a:srgbClr val="333333"/>
              </a:solidFill>
              <a:latin typeface="Merriweather Sans" pitchFamily="2" charset="0"/>
            </a:endParaRPr>
          </a:p>
          <a:p>
            <a:r>
              <a:rPr lang="en-IN" b="1" dirty="0">
                <a:solidFill>
                  <a:srgbClr val="045482"/>
                </a:solidFill>
                <a:latin typeface="Merriweather Sans" pitchFamily="2" charset="0"/>
              </a:rPr>
              <a:t>D.</a:t>
            </a:r>
            <a:r>
              <a:rPr lang="en-IN" dirty="0">
                <a:solidFill>
                  <a:srgbClr val="045482"/>
                </a:solidFill>
                <a:latin typeface="Merriweather Sans" pitchFamily="2" charset="0"/>
              </a:rPr>
              <a:t> 5</a:t>
            </a:r>
            <a:endParaRPr lang="en-IN" dirty="0">
              <a:solidFill>
                <a:srgbClr val="333333"/>
              </a:solidFill>
              <a:latin typeface="Merriweather Sans" pitchFamily="2" charset="0"/>
            </a:endParaRPr>
          </a:p>
          <a:p>
            <a:endParaRPr lang="en-IN" dirty="0"/>
          </a:p>
        </p:txBody>
      </p:sp>
    </p:spTree>
    <p:extLst>
      <p:ext uri="{BB962C8B-B14F-4D97-AF65-F5344CB8AC3E}">
        <p14:creationId xmlns:p14="http://schemas.microsoft.com/office/powerpoint/2010/main" val="348933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94" y="304800"/>
            <a:ext cx="8229600" cy="1143000"/>
          </a:xfrm>
        </p:spPr>
        <p:txBody>
          <a:bodyPr/>
          <a:lstStyle/>
          <a:p>
            <a:r>
              <a:rPr lang="en-US" dirty="0"/>
              <a:t>Algorithm</a:t>
            </a:r>
          </a:p>
        </p:txBody>
      </p:sp>
      <p:sp>
        <p:nvSpPr>
          <p:cNvPr id="3" name="Content Placeholder 2"/>
          <p:cNvSpPr>
            <a:spLocks noGrp="1"/>
          </p:cNvSpPr>
          <p:nvPr>
            <p:ph idx="1"/>
          </p:nvPr>
        </p:nvSpPr>
        <p:spPr/>
        <p:txBody>
          <a:bodyPr/>
          <a:lstStyle/>
          <a:p>
            <a:pPr algn="just"/>
            <a:r>
              <a:rPr lang="en-US" dirty="0"/>
              <a:t>Algorithm is defined as “ the finite set of steps, which provide a chain of action for solving a problem”</a:t>
            </a:r>
          </a:p>
          <a:p>
            <a:pPr algn="just"/>
            <a:r>
              <a:rPr lang="en-US" dirty="0"/>
              <a:t>It is step by step solution to given problem.</a:t>
            </a:r>
          </a:p>
          <a:p>
            <a:pPr algn="just"/>
            <a:r>
              <a:rPr lang="en-US" dirty="0"/>
              <a:t>Well organized, pre-arranged and defined textual computational module</a:t>
            </a:r>
            <a:endParaRPr lang="en-IN" dirty="0"/>
          </a:p>
          <a:p>
            <a:pPr algn="just"/>
            <a:endParaRPr lang="en-US" dirty="0"/>
          </a:p>
        </p:txBody>
      </p:sp>
    </p:spTree>
    <p:extLst>
      <p:ext uri="{BB962C8B-B14F-4D97-AF65-F5344CB8AC3E}">
        <p14:creationId xmlns:p14="http://schemas.microsoft.com/office/powerpoint/2010/main" val="39010793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6BBD7-3D33-49A9-A5B1-42CF4C20DD39}"/>
              </a:ext>
            </a:extLst>
          </p:cNvPr>
          <p:cNvSpPr>
            <a:spLocks noGrp="1"/>
          </p:cNvSpPr>
          <p:nvPr>
            <p:ph type="title"/>
          </p:nvPr>
        </p:nvSpPr>
        <p:spPr/>
        <p:txBody>
          <a:bodyPr/>
          <a:lstStyle/>
          <a:p>
            <a:r>
              <a:rPr lang="en-US" dirty="0"/>
              <a:t>QUES 21</a:t>
            </a:r>
            <a:endParaRPr lang="en-IN" dirty="0"/>
          </a:p>
        </p:txBody>
      </p:sp>
      <p:sp>
        <p:nvSpPr>
          <p:cNvPr id="3" name="Content Placeholder 2">
            <a:extLst>
              <a:ext uri="{FF2B5EF4-FFF2-40B4-BE49-F238E27FC236}">
                <a16:creationId xmlns:a16="http://schemas.microsoft.com/office/drawing/2014/main" id="{BCD2F20A-892F-4BAB-90D2-4BF1E902D407}"/>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40278249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068BF-3CBF-4C4C-8887-9146FF87BD1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F36B925-9A76-4BE2-97AA-71C927E5339B}"/>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1787501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to create an Algorithm</a:t>
            </a:r>
          </a:p>
        </p:txBody>
      </p:sp>
      <p:sp>
        <p:nvSpPr>
          <p:cNvPr id="3" name="Content Placeholder 2"/>
          <p:cNvSpPr>
            <a:spLocks noGrp="1"/>
          </p:cNvSpPr>
          <p:nvPr>
            <p:ph idx="1"/>
          </p:nvPr>
        </p:nvSpPr>
        <p:spPr/>
        <p:txBody>
          <a:bodyPr>
            <a:normAutofit lnSpcReduction="10000"/>
          </a:bodyPr>
          <a:lstStyle/>
          <a:p>
            <a:pPr>
              <a:buNone/>
            </a:pPr>
            <a:r>
              <a:rPr lang="en-US" dirty="0"/>
              <a:t>1. </a:t>
            </a:r>
            <a:r>
              <a:rPr lang="en-US" dirty="0">
                <a:solidFill>
                  <a:schemeClr val="tx2"/>
                </a:solidFill>
              </a:rPr>
              <a:t>Identify the Inputs</a:t>
            </a:r>
          </a:p>
          <a:p>
            <a:r>
              <a:rPr lang="en-US" dirty="0"/>
              <a:t>What data do I need?</a:t>
            </a:r>
          </a:p>
          <a:p>
            <a:r>
              <a:rPr lang="en-US" dirty="0"/>
              <a:t>How will I get the data?</a:t>
            </a:r>
          </a:p>
          <a:p>
            <a:r>
              <a:rPr lang="en-US" dirty="0"/>
              <a:t>In what format will the data be?</a:t>
            </a:r>
          </a:p>
          <a:p>
            <a:endParaRPr lang="en-US" dirty="0"/>
          </a:p>
          <a:p>
            <a:pPr>
              <a:buNone/>
            </a:pPr>
            <a:r>
              <a:rPr lang="en-US" dirty="0"/>
              <a:t>2. </a:t>
            </a:r>
            <a:r>
              <a:rPr lang="en-US" dirty="0">
                <a:solidFill>
                  <a:schemeClr val="tx2"/>
                </a:solidFill>
              </a:rPr>
              <a:t>Identify the Outputs</a:t>
            </a:r>
          </a:p>
          <a:p>
            <a:r>
              <a:rPr lang="en-US" dirty="0"/>
              <a:t>What outputs do I need to return to the user?</a:t>
            </a:r>
          </a:p>
          <a:p>
            <a:r>
              <a:rPr lang="en-US" dirty="0"/>
              <a:t>What format should the outputs take?</a:t>
            </a:r>
          </a:p>
          <a:p>
            <a:pPr>
              <a:buNone/>
            </a:pPr>
            <a:endParaRPr lang="en-US" dirty="0"/>
          </a:p>
          <a:p>
            <a:pPr>
              <a:buNone/>
            </a:pPr>
            <a:endParaRPr lang="en-US" dirty="0"/>
          </a:p>
        </p:txBody>
      </p:sp>
    </p:spTree>
    <p:extLst>
      <p:ext uri="{BB962C8B-B14F-4D97-AF65-F5344CB8AC3E}">
        <p14:creationId xmlns:p14="http://schemas.microsoft.com/office/powerpoint/2010/main" val="85943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to create an Algorithm</a:t>
            </a:r>
          </a:p>
        </p:txBody>
      </p:sp>
      <p:sp>
        <p:nvSpPr>
          <p:cNvPr id="3" name="Content Placeholder 2"/>
          <p:cNvSpPr>
            <a:spLocks noGrp="1"/>
          </p:cNvSpPr>
          <p:nvPr>
            <p:ph idx="1"/>
          </p:nvPr>
        </p:nvSpPr>
        <p:spPr>
          <a:xfrm>
            <a:off x="457200" y="1600201"/>
            <a:ext cx="8229600" cy="4571999"/>
          </a:xfrm>
        </p:spPr>
        <p:txBody>
          <a:bodyPr>
            <a:normAutofit/>
          </a:bodyPr>
          <a:lstStyle/>
          <a:p>
            <a:pPr algn="just">
              <a:buNone/>
            </a:pPr>
            <a:r>
              <a:rPr lang="en-US" dirty="0"/>
              <a:t>3. </a:t>
            </a:r>
            <a:r>
              <a:rPr lang="en-US" dirty="0">
                <a:solidFill>
                  <a:schemeClr val="tx2"/>
                </a:solidFill>
              </a:rPr>
              <a:t>Identify the Processes</a:t>
            </a:r>
          </a:p>
          <a:p>
            <a:pPr algn="just"/>
            <a:r>
              <a:rPr lang="en-US" dirty="0"/>
              <a:t>How can I manipulate data to produce meaningful results?</a:t>
            </a:r>
          </a:p>
          <a:p>
            <a:pPr algn="just"/>
            <a:r>
              <a:rPr lang="en-US" dirty="0"/>
              <a:t>Data vs. Information</a:t>
            </a:r>
          </a:p>
          <a:p>
            <a:pPr algn="just">
              <a:buNone/>
            </a:pPr>
            <a:endParaRPr lang="en-US" dirty="0"/>
          </a:p>
          <a:p>
            <a:pPr algn="just">
              <a:buNone/>
            </a:pPr>
            <a:r>
              <a:rPr lang="en-US" dirty="0"/>
              <a:t>4. </a:t>
            </a:r>
            <a:r>
              <a:rPr lang="en-US" dirty="0">
                <a:solidFill>
                  <a:schemeClr val="tx2"/>
                </a:solidFill>
              </a:rPr>
              <a:t>Break the Solution to steps</a:t>
            </a:r>
          </a:p>
          <a:p>
            <a:pPr algn="just">
              <a:buNone/>
            </a:pPr>
            <a:r>
              <a:rPr lang="en-US" dirty="0"/>
              <a:t>	By breaking the solution to the steps we can easily understand the logic of program</a:t>
            </a:r>
          </a:p>
          <a:p>
            <a:pPr algn="just">
              <a:buNone/>
            </a:pPr>
            <a:endParaRPr lang="en-US" dirty="0"/>
          </a:p>
          <a:p>
            <a:pPr algn="just">
              <a:buNone/>
            </a:pPr>
            <a:endParaRPr lang="en-US" dirty="0"/>
          </a:p>
          <a:p>
            <a:pPr algn="just">
              <a:buNone/>
            </a:pPr>
            <a:endParaRPr lang="en-US" dirty="0"/>
          </a:p>
          <a:p>
            <a:pPr algn="just">
              <a:buNone/>
            </a:pPr>
            <a:endParaRPr lang="en-US" dirty="0"/>
          </a:p>
        </p:txBody>
      </p:sp>
    </p:spTree>
    <p:extLst>
      <p:ext uri="{BB962C8B-B14F-4D97-AF65-F5344CB8AC3E}">
        <p14:creationId xmlns:p14="http://schemas.microsoft.com/office/powerpoint/2010/main" val="528979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Algorithm: Add 2 Numbers</a:t>
            </a:r>
          </a:p>
        </p:txBody>
      </p:sp>
      <p:sp>
        <p:nvSpPr>
          <p:cNvPr id="3" name="Content Placeholder 2"/>
          <p:cNvSpPr>
            <a:spLocks noGrp="1"/>
          </p:cNvSpPr>
          <p:nvPr>
            <p:ph idx="1"/>
          </p:nvPr>
        </p:nvSpPr>
        <p:spPr>
          <a:xfrm>
            <a:off x="457200" y="1600200"/>
            <a:ext cx="8229600" cy="4844955"/>
          </a:xfrm>
        </p:spPr>
        <p:txBody>
          <a:bodyPr>
            <a:normAutofit/>
          </a:bodyPr>
          <a:lstStyle/>
          <a:p>
            <a:pPr algn="just">
              <a:buNone/>
            </a:pPr>
            <a:r>
              <a:rPr lang="en-US" dirty="0"/>
              <a:t>Problem: To add two numbers.</a:t>
            </a:r>
          </a:p>
          <a:p>
            <a:pPr algn="just">
              <a:buNone/>
            </a:pPr>
            <a:endParaRPr lang="en-US" dirty="0"/>
          </a:p>
          <a:p>
            <a:pPr algn="just"/>
            <a:r>
              <a:rPr lang="en-US" dirty="0"/>
              <a:t>Step1. Start. </a:t>
            </a:r>
          </a:p>
          <a:p>
            <a:pPr algn="just"/>
            <a:r>
              <a:rPr lang="en-US" dirty="0"/>
              <a:t>Step2. Take the two numbers. </a:t>
            </a:r>
          </a:p>
          <a:p>
            <a:pPr algn="just"/>
            <a:r>
              <a:rPr lang="en-US" dirty="0"/>
              <a:t>Step3. Add them. </a:t>
            </a:r>
          </a:p>
          <a:p>
            <a:pPr algn="just"/>
            <a:r>
              <a:rPr lang="en-US" dirty="0"/>
              <a:t>Step4. Print the result. </a:t>
            </a:r>
          </a:p>
          <a:p>
            <a:pPr algn="just"/>
            <a:r>
              <a:rPr lang="en-US" dirty="0"/>
              <a:t>Step5. Stop.</a:t>
            </a:r>
          </a:p>
        </p:txBody>
      </p:sp>
    </p:spTree>
    <p:extLst>
      <p:ext uri="{BB962C8B-B14F-4D97-AF65-F5344CB8AC3E}">
        <p14:creationId xmlns:p14="http://schemas.microsoft.com/office/powerpoint/2010/main" val="3029650632"/>
      </p:ext>
    </p:extLst>
  </p:cSld>
  <p:clrMapOvr>
    <a:masterClrMapping/>
  </p:clrMapOvr>
</p:sld>
</file>

<file path=ppt/theme/theme1.xml><?xml version="1.0" encoding="utf-8"?>
<a:theme xmlns:a="http://schemas.openxmlformats.org/drawingml/2006/main" name="1_Lpu theme final with copyright">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09DD9"/>
      </a:accent4>
      <a:accent5>
        <a:srgbClr val="009DD9"/>
      </a:accent5>
      <a:accent6>
        <a:srgbClr val="009DD9"/>
      </a:accent6>
      <a:hlink>
        <a:srgbClr val="009DD9"/>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aman_theme1</Template>
  <TotalTime>4698</TotalTime>
  <Words>3894</Words>
  <Application>Microsoft Office PowerPoint</Application>
  <PresentationFormat>On-screen Show (4:3)</PresentationFormat>
  <Paragraphs>628</Paragraphs>
  <Slides>61</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61</vt:i4>
      </vt:variant>
    </vt:vector>
  </HeadingPairs>
  <TitlesOfParts>
    <vt:vector size="74" baseType="lpstr">
      <vt:lpstr>Arial</vt:lpstr>
      <vt:lpstr>Arial Black</vt:lpstr>
      <vt:lpstr>Arial Rounded MT Bold</vt:lpstr>
      <vt:lpstr>AvantGarde</vt:lpstr>
      <vt:lpstr>Bradley Hand ITC</vt:lpstr>
      <vt:lpstr>Calibri</vt:lpstr>
      <vt:lpstr>Courier</vt:lpstr>
      <vt:lpstr>Courier New</vt:lpstr>
      <vt:lpstr>Merriweather Sans</vt:lpstr>
      <vt:lpstr>Times</vt:lpstr>
      <vt:lpstr>Times New Roman</vt:lpstr>
      <vt:lpstr>Wingdings</vt:lpstr>
      <vt:lpstr>1_Lpu theme final with copyright</vt:lpstr>
      <vt:lpstr>C Program Development Environment</vt:lpstr>
      <vt:lpstr>PowerPoint Presentation</vt:lpstr>
      <vt:lpstr>Difference between library and headerfile</vt:lpstr>
      <vt:lpstr>C Program Development Environment(cont.)</vt:lpstr>
      <vt:lpstr>MCQ</vt:lpstr>
      <vt:lpstr>Algorithm</vt:lpstr>
      <vt:lpstr>Steps to create an Algorithm</vt:lpstr>
      <vt:lpstr>Steps to create an Algorithm</vt:lpstr>
      <vt:lpstr>Algorithm: Add 2 Numbers</vt:lpstr>
      <vt:lpstr>Flow Chart</vt:lpstr>
      <vt:lpstr>Flow Chart Symbols</vt:lpstr>
      <vt:lpstr>Flow Chart: Add 2 Numbers</vt:lpstr>
      <vt:lpstr>Pseudocode</vt:lpstr>
      <vt:lpstr>Example of Pseudocode </vt:lpstr>
      <vt:lpstr>MCQ 1</vt:lpstr>
      <vt:lpstr>MCQ 2</vt:lpstr>
      <vt:lpstr>Explanation</vt:lpstr>
      <vt:lpstr>Comments in C</vt:lpstr>
      <vt:lpstr>Header files</vt:lpstr>
      <vt:lpstr>Header files</vt:lpstr>
      <vt:lpstr>Tokens</vt:lpstr>
      <vt:lpstr>Identifier </vt:lpstr>
      <vt:lpstr> Variable  It is used to give a name to a memory location. It holds a value. The names of variables are different. They help allot a unique name to a specific memory location.    </vt:lpstr>
      <vt:lpstr>Rules for naming a Variable</vt:lpstr>
      <vt:lpstr>Variable Initialization</vt:lpstr>
      <vt:lpstr>Constants </vt:lpstr>
      <vt:lpstr>PowerPoint Presentation</vt:lpstr>
      <vt:lpstr>PowerPoint Presentation</vt:lpstr>
      <vt:lpstr>Operators</vt:lpstr>
      <vt:lpstr>Expressions</vt:lpstr>
      <vt:lpstr>PowerPoint Presentation</vt:lpstr>
      <vt:lpstr>Types of Operators</vt:lpstr>
      <vt:lpstr>Description of Operators</vt:lpstr>
      <vt:lpstr>PowerPoint Presentation</vt:lpstr>
      <vt:lpstr>QUES 3</vt:lpstr>
      <vt:lpstr>MCQ 4</vt:lpstr>
      <vt:lpstr>MCQ 5</vt:lpstr>
      <vt:lpstr>MCQ 6</vt:lpstr>
      <vt:lpstr>MCQ 7 </vt:lpstr>
      <vt:lpstr>Ques:8</vt:lpstr>
      <vt:lpstr>PowerPoint Presentation</vt:lpstr>
      <vt:lpstr>PowerPoint Presentation</vt:lpstr>
      <vt:lpstr>PowerPoint Presentation</vt:lpstr>
      <vt:lpstr>MCQ 9</vt:lpstr>
      <vt:lpstr>PowerPoint Presentation</vt:lpstr>
      <vt:lpstr>PowerPoint Presentation</vt:lpstr>
      <vt:lpstr>PowerPoint Presentation</vt:lpstr>
      <vt:lpstr>MCQ 11</vt:lpstr>
      <vt:lpstr>Precedence of Operators</vt:lpstr>
      <vt:lpstr>Associativity of Operators</vt:lpstr>
      <vt:lpstr>PowerPoint Presentation</vt:lpstr>
      <vt:lpstr>QUES 13 </vt:lpstr>
      <vt:lpstr>QUES 14</vt:lpstr>
      <vt:lpstr>QUES 15</vt:lpstr>
      <vt:lpstr>QUES 16</vt:lpstr>
      <vt:lpstr>QUES17</vt:lpstr>
      <vt:lpstr>QUES 18</vt:lpstr>
      <vt:lpstr>QUES 19</vt:lpstr>
      <vt:lpstr>QUES 20</vt:lpstr>
      <vt:lpstr>QUES 21</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Shilpa</dc:creator>
  <cp:lastModifiedBy>Khushi</cp:lastModifiedBy>
  <cp:revision>167</cp:revision>
  <dcterms:created xsi:type="dcterms:W3CDTF">2013-08-01T09:41:21Z</dcterms:created>
  <dcterms:modified xsi:type="dcterms:W3CDTF">2021-09-26T18:22:31Z</dcterms:modified>
</cp:coreProperties>
</file>